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715" r:id="rId4"/>
  </p:sldMasterIdLst>
  <p:notesMasterIdLst>
    <p:notesMasterId r:id="rId23"/>
  </p:notesMasterIdLst>
  <p:handoutMasterIdLst>
    <p:handoutMasterId r:id="rId24"/>
  </p:handoutMasterIdLst>
  <p:sldIdLst>
    <p:sldId id="417" r:id="rId5"/>
    <p:sldId id="683" r:id="rId6"/>
    <p:sldId id="547" r:id="rId7"/>
    <p:sldId id="684" r:id="rId8"/>
    <p:sldId id="704" r:id="rId9"/>
    <p:sldId id="690" r:id="rId10"/>
    <p:sldId id="705" r:id="rId11"/>
    <p:sldId id="691" r:id="rId12"/>
    <p:sldId id="706" r:id="rId13"/>
    <p:sldId id="710" r:id="rId14"/>
    <p:sldId id="707" r:id="rId15"/>
    <p:sldId id="708" r:id="rId16"/>
    <p:sldId id="709" r:id="rId17"/>
    <p:sldId id="686" r:id="rId18"/>
    <p:sldId id="687" r:id="rId19"/>
    <p:sldId id="695" r:id="rId20"/>
    <p:sldId id="696" r:id="rId21"/>
    <p:sldId id="703" r:id="rId2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Sherman Sans Book" pitchFamily="50" charset="0"/>
      <p:regular r:id="rId29"/>
    </p:embeddedFont>
    <p:embeddedFont>
      <p:font typeface="Sherman Serif Book" pitchFamily="50" charset="0"/>
      <p:regular r:id="rId30"/>
    </p:embeddedFont>
    <p:embeddedFont>
      <p:font typeface="Tw Cen MT" panose="020B0602020104020603" pitchFamily="34" charset="0"/>
      <p:regular r:id="rId31"/>
      <p:bold r:id="rId32"/>
      <p:italic r:id="rId33"/>
      <p:boldItalic r:id="rId34"/>
    </p:embeddedFont>
    <p:embeddedFont>
      <p:font typeface="Tw Cen MT Condensed" panose="020B0606020104020203" pitchFamily="34" charset="0"/>
      <p:regular r:id="rId35"/>
      <p:bold r:id="rId36"/>
    </p:embeddedFont>
    <p:embeddedFont>
      <p:font typeface="Wingdings 3" panose="05040102010807070707" pitchFamily="18" charset="2"/>
      <p:regular r:id="rId3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89439FD3-27A6-4679-B933-261BC1E12CE3}">
          <p14:sldIdLst>
            <p14:sldId id="417"/>
            <p14:sldId id="683"/>
          </p14:sldIdLst>
        </p14:section>
        <p14:section name="Syllabus" id="{4D956FC5-29E1-4505-A22C-03330EBE8185}">
          <p14:sldIdLst>
            <p14:sldId id="547"/>
            <p14:sldId id="684"/>
            <p14:sldId id="704"/>
          </p14:sldIdLst>
        </p14:section>
        <p14:section name="Ice-Breaker" id="{81A8A5E0-4AE2-48C7-BBCC-B44C47FC05F3}">
          <p14:sldIdLst>
            <p14:sldId id="690"/>
            <p14:sldId id="705"/>
          </p14:sldIdLst>
        </p14:section>
        <p14:section name="Review" id="{915098BA-04D7-499B-9997-C97743159CD6}">
          <p14:sldIdLst>
            <p14:sldId id="691"/>
            <p14:sldId id="706"/>
            <p14:sldId id="710"/>
            <p14:sldId id="707"/>
            <p14:sldId id="708"/>
            <p14:sldId id="709"/>
          </p14:sldIdLst>
        </p14:section>
        <p14:section name="Setups / Docker" id="{F9C3A56E-8C2B-4C5C-BF0B-165D195A5B46}">
          <p14:sldIdLst>
            <p14:sldId id="686"/>
            <p14:sldId id="687"/>
            <p14:sldId id="695"/>
            <p14:sldId id="696"/>
            <p14:sldId id="70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387" userDrawn="1">
          <p15:clr>
            <a:srgbClr val="A4A3A4"/>
          </p15:clr>
        </p15:guide>
        <p15:guide id="2" pos="5080" userDrawn="1">
          <p15:clr>
            <a:srgbClr val="A4A3A4"/>
          </p15:clr>
        </p15:guide>
        <p15:guide id="3" pos="476" userDrawn="1">
          <p15:clr>
            <a:srgbClr val="A4A3A4"/>
          </p15:clr>
        </p15:guide>
        <p15:guide id="4" pos="115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nkaja shah" initials="p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ADE4"/>
    <a:srgbClr val="CDCDCD"/>
    <a:srgbClr val="A3A3A3"/>
    <a:srgbClr val="888888"/>
    <a:srgbClr val="6F6F6F"/>
    <a:srgbClr val="595959"/>
    <a:srgbClr val="BFBFBF"/>
    <a:srgbClr val="7F7F7F"/>
    <a:srgbClr val="BEC6CA"/>
    <a:srgbClr val="CCD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190" autoAdjust="0"/>
    <p:restoredTop sz="90879" autoAdjust="0"/>
  </p:normalViewPr>
  <p:slideViewPr>
    <p:cSldViewPr snapToGrid="0">
      <p:cViewPr varScale="1">
        <p:scale>
          <a:sx n="103" d="100"/>
          <a:sy n="103" d="100"/>
        </p:scale>
        <p:origin x="2226" y="114"/>
      </p:cViewPr>
      <p:guideLst>
        <p:guide orient="horz" pos="2387"/>
        <p:guide pos="5080"/>
        <p:guide pos="476"/>
        <p:guide pos="115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5" d="100"/>
          <a:sy n="125" d="100"/>
        </p:scale>
        <p:origin x="1086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commentAuthors" Target="commentAuthor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hyperlink" Target="https://mafudge.github.io/ist769/content/A-Intro/" TargetMode="External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hyperlink" Target="https://mafudge.github.io/ist769/content/A-Intro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D24602-CBC9-4666-BAA2-EF5F44AA6B07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5F90BB83-0E5A-4834-883A-C13F00845591}">
      <dgm:prSet/>
      <dgm:spPr/>
      <dgm:t>
        <a:bodyPr/>
        <a:lstStyle/>
        <a:p>
          <a:r>
            <a:rPr lang="en-US"/>
            <a:t>SQL Operations</a:t>
          </a:r>
        </a:p>
      </dgm:t>
    </dgm:pt>
    <dgm:pt modelId="{0F79790A-53AB-4D69-B253-91795DC3782B}" type="parTrans" cxnId="{DF8F7F38-B122-4DA8-91DC-7C1AABFA16B8}">
      <dgm:prSet/>
      <dgm:spPr/>
      <dgm:t>
        <a:bodyPr/>
        <a:lstStyle/>
        <a:p>
          <a:endParaRPr lang="en-US"/>
        </a:p>
      </dgm:t>
    </dgm:pt>
    <dgm:pt modelId="{B045C5B0-161B-462D-9ACA-3814C0215E36}" type="sibTrans" cxnId="{DF8F7F38-B122-4DA8-91DC-7C1AABFA16B8}">
      <dgm:prSet/>
      <dgm:spPr/>
      <dgm:t>
        <a:bodyPr/>
        <a:lstStyle/>
        <a:p>
          <a:endParaRPr lang="en-US"/>
        </a:p>
      </dgm:t>
    </dgm:pt>
    <dgm:pt modelId="{FBE3BA78-4A35-4E34-9818-10165F991A3A}">
      <dgm:prSet/>
      <dgm:spPr/>
      <dgm:t>
        <a:bodyPr/>
        <a:lstStyle/>
        <a:p>
          <a:r>
            <a:rPr lang="en-US"/>
            <a:t>Indexing</a:t>
          </a:r>
        </a:p>
      </dgm:t>
    </dgm:pt>
    <dgm:pt modelId="{2AD94BD2-D62A-481C-A7D1-297F3787D3A9}" type="parTrans" cxnId="{3571867B-78E2-4B74-B956-0DE495D5C152}">
      <dgm:prSet/>
      <dgm:spPr/>
      <dgm:t>
        <a:bodyPr/>
        <a:lstStyle/>
        <a:p>
          <a:endParaRPr lang="en-US"/>
        </a:p>
      </dgm:t>
    </dgm:pt>
    <dgm:pt modelId="{35B0C795-BCCC-43A9-BA9E-1222A4ADAF45}" type="sibTrans" cxnId="{3571867B-78E2-4B74-B956-0DE495D5C152}">
      <dgm:prSet/>
      <dgm:spPr/>
      <dgm:t>
        <a:bodyPr/>
        <a:lstStyle/>
        <a:p>
          <a:endParaRPr lang="en-US"/>
        </a:p>
      </dgm:t>
    </dgm:pt>
    <dgm:pt modelId="{47CA880C-D664-4B91-8FCB-AC94A88E16FB}">
      <dgm:prSet/>
      <dgm:spPr/>
      <dgm:t>
        <a:bodyPr/>
        <a:lstStyle/>
        <a:p>
          <a:r>
            <a:rPr lang="en-US"/>
            <a:t>Transactions</a:t>
          </a:r>
        </a:p>
      </dgm:t>
    </dgm:pt>
    <dgm:pt modelId="{A58FAED5-8EFB-45E5-9F0C-630C131E8E83}" type="parTrans" cxnId="{592BF35A-F16C-4666-9CB2-CA3C1B84048A}">
      <dgm:prSet/>
      <dgm:spPr/>
      <dgm:t>
        <a:bodyPr/>
        <a:lstStyle/>
        <a:p>
          <a:endParaRPr lang="en-US"/>
        </a:p>
      </dgm:t>
    </dgm:pt>
    <dgm:pt modelId="{3269403B-C947-4A90-AAF9-FC89141F6F91}" type="sibTrans" cxnId="{592BF35A-F16C-4666-9CB2-CA3C1B84048A}">
      <dgm:prSet/>
      <dgm:spPr/>
      <dgm:t>
        <a:bodyPr/>
        <a:lstStyle/>
        <a:p>
          <a:endParaRPr lang="en-US"/>
        </a:p>
      </dgm:t>
    </dgm:pt>
    <dgm:pt modelId="{8777B27F-7D9B-4B3E-B6F0-361B2ADBF607}">
      <dgm:prSet/>
      <dgm:spPr/>
      <dgm:t>
        <a:bodyPr/>
        <a:lstStyle/>
        <a:p>
          <a:r>
            <a:rPr lang="en-US"/>
            <a:t>Database Applications</a:t>
          </a:r>
        </a:p>
      </dgm:t>
    </dgm:pt>
    <dgm:pt modelId="{E41859B1-8F63-4F90-9E9A-09D79F05BB01}" type="parTrans" cxnId="{BEC33A03-8D52-43E9-BAD2-037949A055E1}">
      <dgm:prSet/>
      <dgm:spPr/>
      <dgm:t>
        <a:bodyPr/>
        <a:lstStyle/>
        <a:p>
          <a:endParaRPr lang="en-US"/>
        </a:p>
      </dgm:t>
    </dgm:pt>
    <dgm:pt modelId="{72F10F09-6258-4E61-9F67-1AA296076ACD}" type="sibTrans" cxnId="{BEC33A03-8D52-43E9-BAD2-037949A055E1}">
      <dgm:prSet/>
      <dgm:spPr/>
      <dgm:t>
        <a:bodyPr/>
        <a:lstStyle/>
        <a:p>
          <a:endParaRPr lang="en-US"/>
        </a:p>
      </dgm:t>
    </dgm:pt>
    <dgm:pt modelId="{417CFE2B-39C6-4A22-BEC9-270240307305}" type="pres">
      <dgm:prSet presAssocID="{3CD24602-CBC9-4666-BAA2-EF5F44AA6B07}" presName="root" presStyleCnt="0">
        <dgm:presLayoutVars>
          <dgm:dir/>
          <dgm:resizeHandles val="exact"/>
        </dgm:presLayoutVars>
      </dgm:prSet>
      <dgm:spPr/>
    </dgm:pt>
    <dgm:pt modelId="{7975542D-D83F-4CDD-80C1-366E421E4C06}" type="pres">
      <dgm:prSet presAssocID="{5F90BB83-0E5A-4834-883A-C13F00845591}" presName="compNode" presStyleCnt="0"/>
      <dgm:spPr/>
    </dgm:pt>
    <dgm:pt modelId="{0599B026-384B-488E-A86B-26C591FB0C56}" type="pres">
      <dgm:prSet presAssocID="{5F90BB83-0E5A-4834-883A-C13F00845591}" presName="bgRect" presStyleLbl="bgShp" presStyleIdx="0" presStyleCnt="4"/>
      <dgm:spPr/>
    </dgm:pt>
    <dgm:pt modelId="{0EEDF2CC-8163-4F79-BF39-0E5C79B4B825}" type="pres">
      <dgm:prSet presAssocID="{5F90BB83-0E5A-4834-883A-C13F00845591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3E061D45-4F05-41C2-9693-281BF931F9AE}" type="pres">
      <dgm:prSet presAssocID="{5F90BB83-0E5A-4834-883A-C13F00845591}" presName="spaceRect" presStyleCnt="0"/>
      <dgm:spPr/>
    </dgm:pt>
    <dgm:pt modelId="{96ABEA39-E8E1-4082-9F6B-60BFBD68B4AA}" type="pres">
      <dgm:prSet presAssocID="{5F90BB83-0E5A-4834-883A-C13F00845591}" presName="parTx" presStyleLbl="revTx" presStyleIdx="0" presStyleCnt="4">
        <dgm:presLayoutVars>
          <dgm:chMax val="0"/>
          <dgm:chPref val="0"/>
        </dgm:presLayoutVars>
      </dgm:prSet>
      <dgm:spPr/>
    </dgm:pt>
    <dgm:pt modelId="{91813552-6429-45EC-91DA-D62DF704F7A8}" type="pres">
      <dgm:prSet presAssocID="{B045C5B0-161B-462D-9ACA-3814C0215E36}" presName="sibTrans" presStyleCnt="0"/>
      <dgm:spPr/>
    </dgm:pt>
    <dgm:pt modelId="{09DE1E92-92C8-40C1-9268-2CB7B7078390}" type="pres">
      <dgm:prSet presAssocID="{FBE3BA78-4A35-4E34-9818-10165F991A3A}" presName="compNode" presStyleCnt="0"/>
      <dgm:spPr/>
    </dgm:pt>
    <dgm:pt modelId="{F2A002F1-E7E0-4D3E-991C-1CE4225F7F6F}" type="pres">
      <dgm:prSet presAssocID="{FBE3BA78-4A35-4E34-9818-10165F991A3A}" presName="bgRect" presStyleLbl="bgShp" presStyleIdx="1" presStyleCnt="4"/>
      <dgm:spPr/>
    </dgm:pt>
    <dgm:pt modelId="{73ADA39A-A7CA-4AD2-B3D8-B48C04C94DEB}" type="pres">
      <dgm:prSet presAssocID="{FBE3BA78-4A35-4E34-9818-10165F991A3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C2EAB48E-5EA8-44DF-96D5-EEFD78078090}" type="pres">
      <dgm:prSet presAssocID="{FBE3BA78-4A35-4E34-9818-10165F991A3A}" presName="spaceRect" presStyleCnt="0"/>
      <dgm:spPr/>
    </dgm:pt>
    <dgm:pt modelId="{3F7B3654-49A4-40FA-A6BD-BB5E440EFFDA}" type="pres">
      <dgm:prSet presAssocID="{FBE3BA78-4A35-4E34-9818-10165F991A3A}" presName="parTx" presStyleLbl="revTx" presStyleIdx="1" presStyleCnt="4">
        <dgm:presLayoutVars>
          <dgm:chMax val="0"/>
          <dgm:chPref val="0"/>
        </dgm:presLayoutVars>
      </dgm:prSet>
      <dgm:spPr/>
    </dgm:pt>
    <dgm:pt modelId="{56207262-2D53-4025-907D-C14873C01BD0}" type="pres">
      <dgm:prSet presAssocID="{35B0C795-BCCC-43A9-BA9E-1222A4ADAF45}" presName="sibTrans" presStyleCnt="0"/>
      <dgm:spPr/>
    </dgm:pt>
    <dgm:pt modelId="{3000EF20-0E84-4EED-9CBC-AAD883D5E262}" type="pres">
      <dgm:prSet presAssocID="{47CA880C-D664-4B91-8FCB-AC94A88E16FB}" presName="compNode" presStyleCnt="0"/>
      <dgm:spPr/>
    </dgm:pt>
    <dgm:pt modelId="{D55417C6-A7AC-4F41-8BB3-CDF6854962B5}" type="pres">
      <dgm:prSet presAssocID="{47CA880C-D664-4B91-8FCB-AC94A88E16FB}" presName="bgRect" presStyleLbl="bgShp" presStyleIdx="2" presStyleCnt="4"/>
      <dgm:spPr/>
    </dgm:pt>
    <dgm:pt modelId="{9237F1DA-3585-473F-B654-DFAD07AF950C}" type="pres">
      <dgm:prSet presAssocID="{47CA880C-D664-4B91-8FCB-AC94A88E16FB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ey"/>
        </a:ext>
      </dgm:extLst>
    </dgm:pt>
    <dgm:pt modelId="{F6854893-C03B-42F0-8498-1C819EA6D443}" type="pres">
      <dgm:prSet presAssocID="{47CA880C-D664-4B91-8FCB-AC94A88E16FB}" presName="spaceRect" presStyleCnt="0"/>
      <dgm:spPr/>
    </dgm:pt>
    <dgm:pt modelId="{13916D0D-D46C-4FE8-BD9B-A8B5D3C74D8C}" type="pres">
      <dgm:prSet presAssocID="{47CA880C-D664-4B91-8FCB-AC94A88E16FB}" presName="parTx" presStyleLbl="revTx" presStyleIdx="2" presStyleCnt="4">
        <dgm:presLayoutVars>
          <dgm:chMax val="0"/>
          <dgm:chPref val="0"/>
        </dgm:presLayoutVars>
      </dgm:prSet>
      <dgm:spPr/>
    </dgm:pt>
    <dgm:pt modelId="{20E05EF7-DC22-43E9-B569-2C56773DA94D}" type="pres">
      <dgm:prSet presAssocID="{3269403B-C947-4A90-AAF9-FC89141F6F91}" presName="sibTrans" presStyleCnt="0"/>
      <dgm:spPr/>
    </dgm:pt>
    <dgm:pt modelId="{2C9E703C-08A7-4BC8-AF36-B7D2048729F6}" type="pres">
      <dgm:prSet presAssocID="{8777B27F-7D9B-4B3E-B6F0-361B2ADBF607}" presName="compNode" presStyleCnt="0"/>
      <dgm:spPr/>
    </dgm:pt>
    <dgm:pt modelId="{4558960A-4E4F-4F5A-A193-94A6B46551F4}" type="pres">
      <dgm:prSet presAssocID="{8777B27F-7D9B-4B3E-B6F0-361B2ADBF607}" presName="bgRect" presStyleLbl="bgShp" presStyleIdx="3" presStyleCnt="4"/>
      <dgm:spPr/>
    </dgm:pt>
    <dgm:pt modelId="{C44703E6-DE42-4772-BFAA-C96B6EA66BF9}" type="pres">
      <dgm:prSet presAssocID="{8777B27F-7D9B-4B3E-B6F0-361B2ADBF60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8EE4DD07-B80F-491C-8736-D7A8CDA0F764}" type="pres">
      <dgm:prSet presAssocID="{8777B27F-7D9B-4B3E-B6F0-361B2ADBF607}" presName="spaceRect" presStyleCnt="0"/>
      <dgm:spPr/>
    </dgm:pt>
    <dgm:pt modelId="{DE21869A-8A4D-41F8-87AB-D43E0815B97D}" type="pres">
      <dgm:prSet presAssocID="{8777B27F-7D9B-4B3E-B6F0-361B2ADBF607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BEC33A03-8D52-43E9-BAD2-037949A055E1}" srcId="{3CD24602-CBC9-4666-BAA2-EF5F44AA6B07}" destId="{8777B27F-7D9B-4B3E-B6F0-361B2ADBF607}" srcOrd="3" destOrd="0" parTransId="{E41859B1-8F63-4F90-9E9A-09D79F05BB01}" sibTransId="{72F10F09-6258-4E61-9F67-1AA296076ACD}"/>
    <dgm:cxn modelId="{8991F30D-C6CA-46A6-A292-56E19B740D87}" type="presOf" srcId="{3CD24602-CBC9-4666-BAA2-EF5F44AA6B07}" destId="{417CFE2B-39C6-4A22-BEC9-270240307305}" srcOrd="0" destOrd="0" presId="urn:microsoft.com/office/officeart/2018/2/layout/IconVerticalSolidList"/>
    <dgm:cxn modelId="{493D8521-5B72-42C8-BEE0-C44BD0942F43}" type="presOf" srcId="{47CA880C-D664-4B91-8FCB-AC94A88E16FB}" destId="{13916D0D-D46C-4FE8-BD9B-A8B5D3C74D8C}" srcOrd="0" destOrd="0" presId="urn:microsoft.com/office/officeart/2018/2/layout/IconVerticalSolidList"/>
    <dgm:cxn modelId="{DF8F7F38-B122-4DA8-91DC-7C1AABFA16B8}" srcId="{3CD24602-CBC9-4666-BAA2-EF5F44AA6B07}" destId="{5F90BB83-0E5A-4834-883A-C13F00845591}" srcOrd="0" destOrd="0" parTransId="{0F79790A-53AB-4D69-B253-91795DC3782B}" sibTransId="{B045C5B0-161B-462D-9ACA-3814C0215E36}"/>
    <dgm:cxn modelId="{C9708B3E-E4A8-49C1-8B68-957D6E73C457}" type="presOf" srcId="{8777B27F-7D9B-4B3E-B6F0-361B2ADBF607}" destId="{DE21869A-8A4D-41F8-87AB-D43E0815B97D}" srcOrd="0" destOrd="0" presId="urn:microsoft.com/office/officeart/2018/2/layout/IconVerticalSolidList"/>
    <dgm:cxn modelId="{592BF35A-F16C-4666-9CB2-CA3C1B84048A}" srcId="{3CD24602-CBC9-4666-BAA2-EF5F44AA6B07}" destId="{47CA880C-D664-4B91-8FCB-AC94A88E16FB}" srcOrd="2" destOrd="0" parTransId="{A58FAED5-8EFB-45E5-9F0C-630C131E8E83}" sibTransId="{3269403B-C947-4A90-AAF9-FC89141F6F91}"/>
    <dgm:cxn modelId="{3571867B-78E2-4B74-B956-0DE495D5C152}" srcId="{3CD24602-CBC9-4666-BAA2-EF5F44AA6B07}" destId="{FBE3BA78-4A35-4E34-9818-10165F991A3A}" srcOrd="1" destOrd="0" parTransId="{2AD94BD2-D62A-481C-A7D1-297F3787D3A9}" sibTransId="{35B0C795-BCCC-43A9-BA9E-1222A4ADAF45}"/>
    <dgm:cxn modelId="{520D2E7F-23DE-4FC1-9AF3-08AE890B9848}" type="presOf" srcId="{FBE3BA78-4A35-4E34-9818-10165F991A3A}" destId="{3F7B3654-49A4-40FA-A6BD-BB5E440EFFDA}" srcOrd="0" destOrd="0" presId="urn:microsoft.com/office/officeart/2018/2/layout/IconVerticalSolidList"/>
    <dgm:cxn modelId="{7E2EEC90-F396-4E0F-9DF9-E236575011FE}" type="presOf" srcId="{5F90BB83-0E5A-4834-883A-C13F00845591}" destId="{96ABEA39-E8E1-4082-9F6B-60BFBD68B4AA}" srcOrd="0" destOrd="0" presId="urn:microsoft.com/office/officeart/2018/2/layout/IconVerticalSolidList"/>
    <dgm:cxn modelId="{32EA56A9-5FD7-4EF7-9306-97BD3FF1A2C4}" type="presParOf" srcId="{417CFE2B-39C6-4A22-BEC9-270240307305}" destId="{7975542D-D83F-4CDD-80C1-366E421E4C06}" srcOrd="0" destOrd="0" presId="urn:microsoft.com/office/officeart/2018/2/layout/IconVerticalSolidList"/>
    <dgm:cxn modelId="{A9BB6C15-7031-48AF-B746-B5C42FE33729}" type="presParOf" srcId="{7975542D-D83F-4CDD-80C1-366E421E4C06}" destId="{0599B026-384B-488E-A86B-26C591FB0C56}" srcOrd="0" destOrd="0" presId="urn:microsoft.com/office/officeart/2018/2/layout/IconVerticalSolidList"/>
    <dgm:cxn modelId="{7CF28AE1-0DB5-4ED4-88EB-17F4E1868C30}" type="presParOf" srcId="{7975542D-D83F-4CDD-80C1-366E421E4C06}" destId="{0EEDF2CC-8163-4F79-BF39-0E5C79B4B825}" srcOrd="1" destOrd="0" presId="urn:microsoft.com/office/officeart/2018/2/layout/IconVerticalSolidList"/>
    <dgm:cxn modelId="{60FC7DFB-6E23-4753-B2DE-9E10998E37C3}" type="presParOf" srcId="{7975542D-D83F-4CDD-80C1-366E421E4C06}" destId="{3E061D45-4F05-41C2-9693-281BF931F9AE}" srcOrd="2" destOrd="0" presId="urn:microsoft.com/office/officeart/2018/2/layout/IconVerticalSolidList"/>
    <dgm:cxn modelId="{18FB54E8-CF34-442B-B454-16CEFA2C771C}" type="presParOf" srcId="{7975542D-D83F-4CDD-80C1-366E421E4C06}" destId="{96ABEA39-E8E1-4082-9F6B-60BFBD68B4AA}" srcOrd="3" destOrd="0" presId="urn:microsoft.com/office/officeart/2018/2/layout/IconVerticalSolidList"/>
    <dgm:cxn modelId="{55FA1F90-A679-41A2-8F48-260AA68B1524}" type="presParOf" srcId="{417CFE2B-39C6-4A22-BEC9-270240307305}" destId="{91813552-6429-45EC-91DA-D62DF704F7A8}" srcOrd="1" destOrd="0" presId="urn:microsoft.com/office/officeart/2018/2/layout/IconVerticalSolidList"/>
    <dgm:cxn modelId="{CC658777-EEA4-4A45-91B3-82832E6BF06E}" type="presParOf" srcId="{417CFE2B-39C6-4A22-BEC9-270240307305}" destId="{09DE1E92-92C8-40C1-9268-2CB7B7078390}" srcOrd="2" destOrd="0" presId="urn:microsoft.com/office/officeart/2018/2/layout/IconVerticalSolidList"/>
    <dgm:cxn modelId="{DAA33407-2B0E-4F0C-9E4B-D6856E192DE3}" type="presParOf" srcId="{09DE1E92-92C8-40C1-9268-2CB7B7078390}" destId="{F2A002F1-E7E0-4D3E-991C-1CE4225F7F6F}" srcOrd="0" destOrd="0" presId="urn:microsoft.com/office/officeart/2018/2/layout/IconVerticalSolidList"/>
    <dgm:cxn modelId="{9095BD4F-669D-45A2-8CDD-B83AE95D37CF}" type="presParOf" srcId="{09DE1E92-92C8-40C1-9268-2CB7B7078390}" destId="{73ADA39A-A7CA-4AD2-B3D8-B48C04C94DEB}" srcOrd="1" destOrd="0" presId="urn:microsoft.com/office/officeart/2018/2/layout/IconVerticalSolidList"/>
    <dgm:cxn modelId="{631C0B18-9AAB-4BCD-ABCB-3D5EBBBBC3FF}" type="presParOf" srcId="{09DE1E92-92C8-40C1-9268-2CB7B7078390}" destId="{C2EAB48E-5EA8-44DF-96D5-EEFD78078090}" srcOrd="2" destOrd="0" presId="urn:microsoft.com/office/officeart/2018/2/layout/IconVerticalSolidList"/>
    <dgm:cxn modelId="{AD2A09A4-C41D-43C6-AE7F-08CD1EABB9D7}" type="presParOf" srcId="{09DE1E92-92C8-40C1-9268-2CB7B7078390}" destId="{3F7B3654-49A4-40FA-A6BD-BB5E440EFFDA}" srcOrd="3" destOrd="0" presId="urn:microsoft.com/office/officeart/2018/2/layout/IconVerticalSolidList"/>
    <dgm:cxn modelId="{00D5DF30-C3F5-44FC-A0B0-9D2FC35CEC4B}" type="presParOf" srcId="{417CFE2B-39C6-4A22-BEC9-270240307305}" destId="{56207262-2D53-4025-907D-C14873C01BD0}" srcOrd="3" destOrd="0" presId="urn:microsoft.com/office/officeart/2018/2/layout/IconVerticalSolidList"/>
    <dgm:cxn modelId="{42E5E8A9-AAC0-49E6-A421-3ED37B41ABFE}" type="presParOf" srcId="{417CFE2B-39C6-4A22-BEC9-270240307305}" destId="{3000EF20-0E84-4EED-9CBC-AAD883D5E262}" srcOrd="4" destOrd="0" presId="urn:microsoft.com/office/officeart/2018/2/layout/IconVerticalSolidList"/>
    <dgm:cxn modelId="{C02FF738-D722-4634-B2B4-E776DA4FF4A9}" type="presParOf" srcId="{3000EF20-0E84-4EED-9CBC-AAD883D5E262}" destId="{D55417C6-A7AC-4F41-8BB3-CDF6854962B5}" srcOrd="0" destOrd="0" presId="urn:microsoft.com/office/officeart/2018/2/layout/IconVerticalSolidList"/>
    <dgm:cxn modelId="{839DB1DE-C4A2-49B6-A898-4D31B4FF3C31}" type="presParOf" srcId="{3000EF20-0E84-4EED-9CBC-AAD883D5E262}" destId="{9237F1DA-3585-473F-B654-DFAD07AF950C}" srcOrd="1" destOrd="0" presId="urn:microsoft.com/office/officeart/2018/2/layout/IconVerticalSolidList"/>
    <dgm:cxn modelId="{2E09BE5A-BF4C-4379-AC5E-9B820AB7CDD9}" type="presParOf" srcId="{3000EF20-0E84-4EED-9CBC-AAD883D5E262}" destId="{F6854893-C03B-42F0-8498-1C819EA6D443}" srcOrd="2" destOrd="0" presId="urn:microsoft.com/office/officeart/2018/2/layout/IconVerticalSolidList"/>
    <dgm:cxn modelId="{32DEDBD8-6227-4399-8B9B-016C9F646864}" type="presParOf" srcId="{3000EF20-0E84-4EED-9CBC-AAD883D5E262}" destId="{13916D0D-D46C-4FE8-BD9B-A8B5D3C74D8C}" srcOrd="3" destOrd="0" presId="urn:microsoft.com/office/officeart/2018/2/layout/IconVerticalSolidList"/>
    <dgm:cxn modelId="{74EF3659-3560-44DC-95FA-5B063CCAA1DE}" type="presParOf" srcId="{417CFE2B-39C6-4A22-BEC9-270240307305}" destId="{20E05EF7-DC22-43E9-B569-2C56773DA94D}" srcOrd="5" destOrd="0" presId="urn:microsoft.com/office/officeart/2018/2/layout/IconVerticalSolidList"/>
    <dgm:cxn modelId="{E6564B5A-6C79-4640-9470-DAB5ECD6640D}" type="presParOf" srcId="{417CFE2B-39C6-4A22-BEC9-270240307305}" destId="{2C9E703C-08A7-4BC8-AF36-B7D2048729F6}" srcOrd="6" destOrd="0" presId="urn:microsoft.com/office/officeart/2018/2/layout/IconVerticalSolidList"/>
    <dgm:cxn modelId="{26D95B3F-5770-4728-BC9C-2FA73098A7CE}" type="presParOf" srcId="{2C9E703C-08A7-4BC8-AF36-B7D2048729F6}" destId="{4558960A-4E4F-4F5A-A193-94A6B46551F4}" srcOrd="0" destOrd="0" presId="urn:microsoft.com/office/officeart/2018/2/layout/IconVerticalSolidList"/>
    <dgm:cxn modelId="{313D4650-0BCF-4254-BDDB-D03901781BF1}" type="presParOf" srcId="{2C9E703C-08A7-4BC8-AF36-B7D2048729F6}" destId="{C44703E6-DE42-4772-BFAA-C96B6EA66BF9}" srcOrd="1" destOrd="0" presId="urn:microsoft.com/office/officeart/2018/2/layout/IconVerticalSolidList"/>
    <dgm:cxn modelId="{42AE9628-4F83-4FCB-B07E-F84F14E20069}" type="presParOf" srcId="{2C9E703C-08A7-4BC8-AF36-B7D2048729F6}" destId="{8EE4DD07-B80F-491C-8736-D7A8CDA0F764}" srcOrd="2" destOrd="0" presId="urn:microsoft.com/office/officeart/2018/2/layout/IconVerticalSolidList"/>
    <dgm:cxn modelId="{B40401C3-FDDE-40E6-B6E7-F55F73FE081A}" type="presParOf" srcId="{2C9E703C-08A7-4BC8-AF36-B7D2048729F6}" destId="{DE21869A-8A4D-41F8-87AB-D43E0815B97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E29C914-156C-4786-8AEE-FC74B1898D9E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2DF9DF5-025A-42E1-AE76-E5804D46F256}">
      <dgm:prSet/>
      <dgm:spPr/>
      <dgm:t>
        <a:bodyPr/>
        <a:lstStyle/>
        <a:p>
          <a:r>
            <a:rPr lang="en-US"/>
            <a:t>Windows 10 Pro or Mac OSX</a:t>
          </a:r>
        </a:p>
      </dgm:t>
    </dgm:pt>
    <dgm:pt modelId="{C6734610-A41F-4002-A04E-805C3328B592}" type="parTrans" cxnId="{00AEDBEC-F852-4E23-BCBC-BCEA322C217E}">
      <dgm:prSet/>
      <dgm:spPr/>
      <dgm:t>
        <a:bodyPr/>
        <a:lstStyle/>
        <a:p>
          <a:endParaRPr lang="en-US"/>
        </a:p>
      </dgm:t>
    </dgm:pt>
    <dgm:pt modelId="{9900B4DD-628F-429F-8C4E-E8C7B44AE27B}" type="sibTrans" cxnId="{00AEDBEC-F852-4E23-BCBC-BCEA322C217E}">
      <dgm:prSet/>
      <dgm:spPr/>
      <dgm:t>
        <a:bodyPr/>
        <a:lstStyle/>
        <a:p>
          <a:endParaRPr lang="en-US"/>
        </a:p>
      </dgm:t>
    </dgm:pt>
    <dgm:pt modelId="{95D1EB31-B3C2-4084-A304-67E835BBF7FA}">
      <dgm:prSet/>
      <dgm:spPr/>
      <dgm:t>
        <a:bodyPr/>
        <a:lstStyle/>
        <a:p>
          <a:r>
            <a:rPr lang="en-US" dirty="0"/>
            <a:t>A Computer with 8 GB RAM Minimum, </a:t>
          </a:r>
          <a:br>
            <a:rPr lang="en-US" dirty="0"/>
          </a:br>
          <a:r>
            <a:rPr lang="en-US" dirty="0"/>
            <a:t>40GB Free Disk</a:t>
          </a:r>
        </a:p>
      </dgm:t>
    </dgm:pt>
    <dgm:pt modelId="{E9D36811-8C9C-43E8-AF41-F6B02A91F5ED}" type="parTrans" cxnId="{2F446297-8CEF-4C2C-93DC-D762F7BCDDEE}">
      <dgm:prSet/>
      <dgm:spPr/>
      <dgm:t>
        <a:bodyPr/>
        <a:lstStyle/>
        <a:p>
          <a:endParaRPr lang="en-US"/>
        </a:p>
      </dgm:t>
    </dgm:pt>
    <dgm:pt modelId="{6E0DD332-E6CE-43D6-B3DD-2F40B414D4C0}" type="sibTrans" cxnId="{2F446297-8CEF-4C2C-93DC-D762F7BCDDEE}">
      <dgm:prSet/>
      <dgm:spPr/>
      <dgm:t>
        <a:bodyPr/>
        <a:lstStyle/>
        <a:p>
          <a:endParaRPr lang="en-US"/>
        </a:p>
      </dgm:t>
    </dgm:pt>
    <dgm:pt modelId="{F8EED2DA-F739-4AC0-BB40-90F92938A51C}">
      <dgm:prSet/>
      <dgm:spPr/>
      <dgm:t>
        <a:bodyPr/>
        <a:lstStyle/>
        <a:p>
          <a:r>
            <a:rPr lang="en-US"/>
            <a:t>Instructions: </a:t>
          </a:r>
          <a:r>
            <a:rPr lang="en-US">
              <a:hlinkClick xmlns:r="http://schemas.openxmlformats.org/officeDocument/2006/relationships" r:id="rId1"/>
            </a:rPr>
            <a:t>https://mafudge.github.io/ist769/content/A-Intro/</a:t>
          </a:r>
          <a:r>
            <a:rPr lang="en-US"/>
            <a:t> </a:t>
          </a:r>
        </a:p>
      </dgm:t>
    </dgm:pt>
    <dgm:pt modelId="{39AC9D79-AE14-4448-B3D5-8F2EFA5CCB30}" type="parTrans" cxnId="{EE06A67D-9196-45D8-8B6D-1B9739B3C68F}">
      <dgm:prSet/>
      <dgm:spPr/>
      <dgm:t>
        <a:bodyPr/>
        <a:lstStyle/>
        <a:p>
          <a:endParaRPr lang="en-US"/>
        </a:p>
      </dgm:t>
    </dgm:pt>
    <dgm:pt modelId="{E8E2B58F-3A66-4E5D-8064-9838DBE5F2CE}" type="sibTrans" cxnId="{EE06A67D-9196-45D8-8B6D-1B9739B3C68F}">
      <dgm:prSet/>
      <dgm:spPr/>
      <dgm:t>
        <a:bodyPr/>
        <a:lstStyle/>
        <a:p>
          <a:endParaRPr lang="en-US"/>
        </a:p>
      </dgm:t>
    </dgm:pt>
    <dgm:pt modelId="{A6AD5FFD-7BE4-4D80-9ACF-65EE2DB05345}" type="pres">
      <dgm:prSet presAssocID="{5E29C914-156C-4786-8AEE-FC74B1898D9E}" presName="vert0" presStyleCnt="0">
        <dgm:presLayoutVars>
          <dgm:dir/>
          <dgm:animOne val="branch"/>
          <dgm:animLvl val="lvl"/>
        </dgm:presLayoutVars>
      </dgm:prSet>
      <dgm:spPr/>
    </dgm:pt>
    <dgm:pt modelId="{470A767C-062C-4748-981D-CDD945CE6212}" type="pres">
      <dgm:prSet presAssocID="{92DF9DF5-025A-42E1-AE76-E5804D46F256}" presName="thickLine" presStyleLbl="alignNode1" presStyleIdx="0" presStyleCnt="3"/>
      <dgm:spPr/>
    </dgm:pt>
    <dgm:pt modelId="{2612CE9C-079E-4429-A592-5F1A84ECDA16}" type="pres">
      <dgm:prSet presAssocID="{92DF9DF5-025A-42E1-AE76-E5804D46F256}" presName="horz1" presStyleCnt="0"/>
      <dgm:spPr/>
    </dgm:pt>
    <dgm:pt modelId="{02A60C38-7C06-4842-977A-EAE1BD6BBBDB}" type="pres">
      <dgm:prSet presAssocID="{92DF9DF5-025A-42E1-AE76-E5804D46F256}" presName="tx1" presStyleLbl="revTx" presStyleIdx="0" presStyleCnt="3"/>
      <dgm:spPr/>
    </dgm:pt>
    <dgm:pt modelId="{2C5E25D6-1E34-4CF3-9CA1-CCB70769CF49}" type="pres">
      <dgm:prSet presAssocID="{92DF9DF5-025A-42E1-AE76-E5804D46F256}" presName="vert1" presStyleCnt="0"/>
      <dgm:spPr/>
    </dgm:pt>
    <dgm:pt modelId="{6F7D8047-120E-41C0-9667-874DB2969E31}" type="pres">
      <dgm:prSet presAssocID="{95D1EB31-B3C2-4084-A304-67E835BBF7FA}" presName="thickLine" presStyleLbl="alignNode1" presStyleIdx="1" presStyleCnt="3"/>
      <dgm:spPr/>
    </dgm:pt>
    <dgm:pt modelId="{27721645-C263-4446-9CFF-29EDD39A51A0}" type="pres">
      <dgm:prSet presAssocID="{95D1EB31-B3C2-4084-A304-67E835BBF7FA}" presName="horz1" presStyleCnt="0"/>
      <dgm:spPr/>
    </dgm:pt>
    <dgm:pt modelId="{2BB116EA-2598-4366-94D5-0DD52A12F1AD}" type="pres">
      <dgm:prSet presAssocID="{95D1EB31-B3C2-4084-A304-67E835BBF7FA}" presName="tx1" presStyleLbl="revTx" presStyleIdx="1" presStyleCnt="3"/>
      <dgm:spPr/>
    </dgm:pt>
    <dgm:pt modelId="{E7B63CE7-BA14-48F5-A670-DE1FCEA4C93B}" type="pres">
      <dgm:prSet presAssocID="{95D1EB31-B3C2-4084-A304-67E835BBF7FA}" presName="vert1" presStyleCnt="0"/>
      <dgm:spPr/>
    </dgm:pt>
    <dgm:pt modelId="{50A9E7E0-88D5-4A4C-B35C-ABA178086AA5}" type="pres">
      <dgm:prSet presAssocID="{F8EED2DA-F739-4AC0-BB40-90F92938A51C}" presName="thickLine" presStyleLbl="alignNode1" presStyleIdx="2" presStyleCnt="3"/>
      <dgm:spPr/>
    </dgm:pt>
    <dgm:pt modelId="{85087039-916C-4B9F-AE7A-12695B7E1DA1}" type="pres">
      <dgm:prSet presAssocID="{F8EED2DA-F739-4AC0-BB40-90F92938A51C}" presName="horz1" presStyleCnt="0"/>
      <dgm:spPr/>
    </dgm:pt>
    <dgm:pt modelId="{66895190-F82E-4602-B364-2E89F87DD200}" type="pres">
      <dgm:prSet presAssocID="{F8EED2DA-F739-4AC0-BB40-90F92938A51C}" presName="tx1" presStyleLbl="revTx" presStyleIdx="2" presStyleCnt="3"/>
      <dgm:spPr/>
    </dgm:pt>
    <dgm:pt modelId="{61FDA5CA-36AB-402F-BAF6-5E6D971E9617}" type="pres">
      <dgm:prSet presAssocID="{F8EED2DA-F739-4AC0-BB40-90F92938A51C}" presName="vert1" presStyleCnt="0"/>
      <dgm:spPr/>
    </dgm:pt>
  </dgm:ptLst>
  <dgm:cxnLst>
    <dgm:cxn modelId="{6E39B92C-2E44-4D6C-8358-2211F935799C}" type="presOf" srcId="{5E29C914-156C-4786-8AEE-FC74B1898D9E}" destId="{A6AD5FFD-7BE4-4D80-9ACF-65EE2DB05345}" srcOrd="0" destOrd="0" presId="urn:microsoft.com/office/officeart/2008/layout/LinedList"/>
    <dgm:cxn modelId="{EE06A67D-9196-45D8-8B6D-1B9739B3C68F}" srcId="{5E29C914-156C-4786-8AEE-FC74B1898D9E}" destId="{F8EED2DA-F739-4AC0-BB40-90F92938A51C}" srcOrd="2" destOrd="0" parTransId="{39AC9D79-AE14-4448-B3D5-8F2EFA5CCB30}" sibTransId="{E8E2B58F-3A66-4E5D-8064-9838DBE5F2CE}"/>
    <dgm:cxn modelId="{8E473883-D20A-4D31-BFA9-967370DB71DE}" type="presOf" srcId="{F8EED2DA-F739-4AC0-BB40-90F92938A51C}" destId="{66895190-F82E-4602-B364-2E89F87DD200}" srcOrd="0" destOrd="0" presId="urn:microsoft.com/office/officeart/2008/layout/LinedList"/>
    <dgm:cxn modelId="{2F446297-8CEF-4C2C-93DC-D762F7BCDDEE}" srcId="{5E29C914-156C-4786-8AEE-FC74B1898D9E}" destId="{95D1EB31-B3C2-4084-A304-67E835BBF7FA}" srcOrd="1" destOrd="0" parTransId="{E9D36811-8C9C-43E8-AF41-F6B02A91F5ED}" sibTransId="{6E0DD332-E6CE-43D6-B3DD-2F40B414D4C0}"/>
    <dgm:cxn modelId="{2349D5AC-E6F1-4FF5-ACAC-655737017337}" type="presOf" srcId="{92DF9DF5-025A-42E1-AE76-E5804D46F256}" destId="{02A60C38-7C06-4842-977A-EAE1BD6BBBDB}" srcOrd="0" destOrd="0" presId="urn:microsoft.com/office/officeart/2008/layout/LinedList"/>
    <dgm:cxn modelId="{206904DA-450B-4B09-897C-89FFCF69888C}" type="presOf" srcId="{95D1EB31-B3C2-4084-A304-67E835BBF7FA}" destId="{2BB116EA-2598-4366-94D5-0DD52A12F1AD}" srcOrd="0" destOrd="0" presId="urn:microsoft.com/office/officeart/2008/layout/LinedList"/>
    <dgm:cxn modelId="{00AEDBEC-F852-4E23-BCBC-BCEA322C217E}" srcId="{5E29C914-156C-4786-8AEE-FC74B1898D9E}" destId="{92DF9DF5-025A-42E1-AE76-E5804D46F256}" srcOrd="0" destOrd="0" parTransId="{C6734610-A41F-4002-A04E-805C3328B592}" sibTransId="{9900B4DD-628F-429F-8C4E-E8C7B44AE27B}"/>
    <dgm:cxn modelId="{88A73F5B-8F5D-451E-B0CD-A545F1A2F37F}" type="presParOf" srcId="{A6AD5FFD-7BE4-4D80-9ACF-65EE2DB05345}" destId="{470A767C-062C-4748-981D-CDD945CE6212}" srcOrd="0" destOrd="0" presId="urn:microsoft.com/office/officeart/2008/layout/LinedList"/>
    <dgm:cxn modelId="{F06CC081-7156-4CDD-8CFA-7E2D463D7D82}" type="presParOf" srcId="{A6AD5FFD-7BE4-4D80-9ACF-65EE2DB05345}" destId="{2612CE9C-079E-4429-A592-5F1A84ECDA16}" srcOrd="1" destOrd="0" presId="urn:microsoft.com/office/officeart/2008/layout/LinedList"/>
    <dgm:cxn modelId="{95805A1A-8380-4704-85F5-3929620F0507}" type="presParOf" srcId="{2612CE9C-079E-4429-A592-5F1A84ECDA16}" destId="{02A60C38-7C06-4842-977A-EAE1BD6BBBDB}" srcOrd="0" destOrd="0" presId="urn:microsoft.com/office/officeart/2008/layout/LinedList"/>
    <dgm:cxn modelId="{A830921C-F7D9-4921-982E-A81CB4BDF228}" type="presParOf" srcId="{2612CE9C-079E-4429-A592-5F1A84ECDA16}" destId="{2C5E25D6-1E34-4CF3-9CA1-CCB70769CF49}" srcOrd="1" destOrd="0" presId="urn:microsoft.com/office/officeart/2008/layout/LinedList"/>
    <dgm:cxn modelId="{718F2375-E269-42C8-9B3C-6AEB8F8E2FF4}" type="presParOf" srcId="{A6AD5FFD-7BE4-4D80-9ACF-65EE2DB05345}" destId="{6F7D8047-120E-41C0-9667-874DB2969E31}" srcOrd="2" destOrd="0" presId="urn:microsoft.com/office/officeart/2008/layout/LinedList"/>
    <dgm:cxn modelId="{09396361-340E-46CA-8DCE-594CCBC46FD4}" type="presParOf" srcId="{A6AD5FFD-7BE4-4D80-9ACF-65EE2DB05345}" destId="{27721645-C263-4446-9CFF-29EDD39A51A0}" srcOrd="3" destOrd="0" presId="urn:microsoft.com/office/officeart/2008/layout/LinedList"/>
    <dgm:cxn modelId="{D8B115FD-7DAE-45A1-B68B-6299396BA806}" type="presParOf" srcId="{27721645-C263-4446-9CFF-29EDD39A51A0}" destId="{2BB116EA-2598-4366-94D5-0DD52A12F1AD}" srcOrd="0" destOrd="0" presId="urn:microsoft.com/office/officeart/2008/layout/LinedList"/>
    <dgm:cxn modelId="{FF6C670E-A618-41DC-A730-915B7A65917D}" type="presParOf" srcId="{27721645-C263-4446-9CFF-29EDD39A51A0}" destId="{E7B63CE7-BA14-48F5-A670-DE1FCEA4C93B}" srcOrd="1" destOrd="0" presId="urn:microsoft.com/office/officeart/2008/layout/LinedList"/>
    <dgm:cxn modelId="{137A76D4-D2A8-454D-A815-663E5596944F}" type="presParOf" srcId="{A6AD5FFD-7BE4-4D80-9ACF-65EE2DB05345}" destId="{50A9E7E0-88D5-4A4C-B35C-ABA178086AA5}" srcOrd="4" destOrd="0" presId="urn:microsoft.com/office/officeart/2008/layout/LinedList"/>
    <dgm:cxn modelId="{3BA63238-23D0-4598-ACC3-1CF15146C451}" type="presParOf" srcId="{A6AD5FFD-7BE4-4D80-9ACF-65EE2DB05345}" destId="{85087039-916C-4B9F-AE7A-12695B7E1DA1}" srcOrd="5" destOrd="0" presId="urn:microsoft.com/office/officeart/2008/layout/LinedList"/>
    <dgm:cxn modelId="{C7850ACA-4CD7-4B7D-8743-DB2CF798537D}" type="presParOf" srcId="{85087039-916C-4B9F-AE7A-12695B7E1DA1}" destId="{66895190-F82E-4602-B364-2E89F87DD200}" srcOrd="0" destOrd="0" presId="urn:microsoft.com/office/officeart/2008/layout/LinedList"/>
    <dgm:cxn modelId="{BD8A73B1-F710-4FF5-9EE1-4B59E2B640AA}" type="presParOf" srcId="{85087039-916C-4B9F-AE7A-12695B7E1DA1}" destId="{61FDA5CA-36AB-402F-BAF6-5E6D971E961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99B026-384B-488E-A86B-26C591FB0C56}">
      <dsp:nvSpPr>
        <dsp:cNvPr id="0" name=""/>
        <dsp:cNvSpPr/>
      </dsp:nvSpPr>
      <dsp:spPr>
        <a:xfrm>
          <a:off x="0" y="2042"/>
          <a:ext cx="4231481" cy="103519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EDF2CC-8163-4F79-BF39-0E5C79B4B825}">
      <dsp:nvSpPr>
        <dsp:cNvPr id="0" name=""/>
        <dsp:cNvSpPr/>
      </dsp:nvSpPr>
      <dsp:spPr>
        <a:xfrm>
          <a:off x="313145" y="234960"/>
          <a:ext cx="569355" cy="56935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ABEA39-E8E1-4082-9F6B-60BFBD68B4AA}">
      <dsp:nvSpPr>
        <dsp:cNvPr id="0" name=""/>
        <dsp:cNvSpPr/>
      </dsp:nvSpPr>
      <dsp:spPr>
        <a:xfrm>
          <a:off x="1195647" y="2042"/>
          <a:ext cx="3035833" cy="1035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558" tIns="109558" rIns="109558" bIns="10955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SQL Operations</a:t>
          </a:r>
        </a:p>
      </dsp:txBody>
      <dsp:txXfrm>
        <a:off x="1195647" y="2042"/>
        <a:ext cx="3035833" cy="1035192"/>
      </dsp:txXfrm>
    </dsp:sp>
    <dsp:sp modelId="{F2A002F1-E7E0-4D3E-991C-1CE4225F7F6F}">
      <dsp:nvSpPr>
        <dsp:cNvPr id="0" name=""/>
        <dsp:cNvSpPr/>
      </dsp:nvSpPr>
      <dsp:spPr>
        <a:xfrm>
          <a:off x="0" y="1296033"/>
          <a:ext cx="4231481" cy="103519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3ADA39A-A7CA-4AD2-B3D8-B48C04C94DEB}">
      <dsp:nvSpPr>
        <dsp:cNvPr id="0" name=""/>
        <dsp:cNvSpPr/>
      </dsp:nvSpPr>
      <dsp:spPr>
        <a:xfrm>
          <a:off x="313145" y="1528951"/>
          <a:ext cx="569355" cy="56935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7B3654-49A4-40FA-A6BD-BB5E440EFFDA}">
      <dsp:nvSpPr>
        <dsp:cNvPr id="0" name=""/>
        <dsp:cNvSpPr/>
      </dsp:nvSpPr>
      <dsp:spPr>
        <a:xfrm>
          <a:off x="1195647" y="1296033"/>
          <a:ext cx="3035833" cy="1035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558" tIns="109558" rIns="109558" bIns="10955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Indexing</a:t>
          </a:r>
        </a:p>
      </dsp:txBody>
      <dsp:txXfrm>
        <a:off x="1195647" y="1296033"/>
        <a:ext cx="3035833" cy="1035192"/>
      </dsp:txXfrm>
    </dsp:sp>
    <dsp:sp modelId="{D55417C6-A7AC-4F41-8BB3-CDF6854962B5}">
      <dsp:nvSpPr>
        <dsp:cNvPr id="0" name=""/>
        <dsp:cNvSpPr/>
      </dsp:nvSpPr>
      <dsp:spPr>
        <a:xfrm>
          <a:off x="0" y="2590024"/>
          <a:ext cx="4231481" cy="103519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37F1DA-3585-473F-B654-DFAD07AF950C}">
      <dsp:nvSpPr>
        <dsp:cNvPr id="0" name=""/>
        <dsp:cNvSpPr/>
      </dsp:nvSpPr>
      <dsp:spPr>
        <a:xfrm>
          <a:off x="313145" y="2822942"/>
          <a:ext cx="569355" cy="56935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916D0D-D46C-4FE8-BD9B-A8B5D3C74D8C}">
      <dsp:nvSpPr>
        <dsp:cNvPr id="0" name=""/>
        <dsp:cNvSpPr/>
      </dsp:nvSpPr>
      <dsp:spPr>
        <a:xfrm>
          <a:off x="1195647" y="2590024"/>
          <a:ext cx="3035833" cy="1035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558" tIns="109558" rIns="109558" bIns="10955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Transactions</a:t>
          </a:r>
        </a:p>
      </dsp:txBody>
      <dsp:txXfrm>
        <a:off x="1195647" y="2590024"/>
        <a:ext cx="3035833" cy="1035192"/>
      </dsp:txXfrm>
    </dsp:sp>
    <dsp:sp modelId="{4558960A-4E4F-4F5A-A193-94A6B46551F4}">
      <dsp:nvSpPr>
        <dsp:cNvPr id="0" name=""/>
        <dsp:cNvSpPr/>
      </dsp:nvSpPr>
      <dsp:spPr>
        <a:xfrm>
          <a:off x="0" y="3884014"/>
          <a:ext cx="4231481" cy="103519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4703E6-DE42-4772-BFAA-C96B6EA66BF9}">
      <dsp:nvSpPr>
        <dsp:cNvPr id="0" name=""/>
        <dsp:cNvSpPr/>
      </dsp:nvSpPr>
      <dsp:spPr>
        <a:xfrm>
          <a:off x="313145" y="4116933"/>
          <a:ext cx="569355" cy="56935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21869A-8A4D-41F8-87AB-D43E0815B97D}">
      <dsp:nvSpPr>
        <dsp:cNvPr id="0" name=""/>
        <dsp:cNvSpPr/>
      </dsp:nvSpPr>
      <dsp:spPr>
        <a:xfrm>
          <a:off x="1195647" y="3884014"/>
          <a:ext cx="3035833" cy="10351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9558" tIns="109558" rIns="109558" bIns="109558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Database Applications</a:t>
          </a:r>
        </a:p>
      </dsp:txBody>
      <dsp:txXfrm>
        <a:off x="1195647" y="3884014"/>
        <a:ext cx="3035833" cy="10351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70A767C-062C-4748-981D-CDD945CE6212}">
      <dsp:nvSpPr>
        <dsp:cNvPr id="0" name=""/>
        <dsp:cNvSpPr/>
      </dsp:nvSpPr>
      <dsp:spPr>
        <a:xfrm>
          <a:off x="0" y="2174"/>
          <a:ext cx="78347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60C38-7C06-4842-977A-EAE1BD6BBBDB}">
      <dsp:nvSpPr>
        <dsp:cNvPr id="0" name=""/>
        <dsp:cNvSpPr/>
      </dsp:nvSpPr>
      <dsp:spPr>
        <a:xfrm>
          <a:off x="0" y="2174"/>
          <a:ext cx="7834728" cy="14827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Windows 10 Pro or Mac OSX</a:t>
          </a:r>
        </a:p>
      </dsp:txBody>
      <dsp:txXfrm>
        <a:off x="0" y="2174"/>
        <a:ext cx="7834728" cy="1482739"/>
      </dsp:txXfrm>
    </dsp:sp>
    <dsp:sp modelId="{6F7D8047-120E-41C0-9667-874DB2969E31}">
      <dsp:nvSpPr>
        <dsp:cNvPr id="0" name=""/>
        <dsp:cNvSpPr/>
      </dsp:nvSpPr>
      <dsp:spPr>
        <a:xfrm>
          <a:off x="0" y="1484914"/>
          <a:ext cx="78347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B116EA-2598-4366-94D5-0DD52A12F1AD}">
      <dsp:nvSpPr>
        <dsp:cNvPr id="0" name=""/>
        <dsp:cNvSpPr/>
      </dsp:nvSpPr>
      <dsp:spPr>
        <a:xfrm>
          <a:off x="0" y="1484914"/>
          <a:ext cx="7834728" cy="14827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 Computer with 8 GB RAM Minimum, </a:t>
          </a:r>
          <a:br>
            <a:rPr lang="en-US" sz="3200" kern="1200" dirty="0"/>
          </a:br>
          <a:r>
            <a:rPr lang="en-US" sz="3200" kern="1200" dirty="0"/>
            <a:t>40GB Free Disk</a:t>
          </a:r>
        </a:p>
      </dsp:txBody>
      <dsp:txXfrm>
        <a:off x="0" y="1484914"/>
        <a:ext cx="7834728" cy="1482739"/>
      </dsp:txXfrm>
    </dsp:sp>
    <dsp:sp modelId="{50A9E7E0-88D5-4A4C-B35C-ABA178086AA5}">
      <dsp:nvSpPr>
        <dsp:cNvPr id="0" name=""/>
        <dsp:cNvSpPr/>
      </dsp:nvSpPr>
      <dsp:spPr>
        <a:xfrm>
          <a:off x="0" y="2967653"/>
          <a:ext cx="7834728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895190-F82E-4602-B364-2E89F87DD200}">
      <dsp:nvSpPr>
        <dsp:cNvPr id="0" name=""/>
        <dsp:cNvSpPr/>
      </dsp:nvSpPr>
      <dsp:spPr>
        <a:xfrm>
          <a:off x="0" y="2967653"/>
          <a:ext cx="7834728" cy="148273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Instructions: </a:t>
          </a:r>
          <a:r>
            <a:rPr lang="en-US" sz="3200" kern="1200">
              <a:hlinkClick xmlns:r="http://schemas.openxmlformats.org/officeDocument/2006/relationships" r:id="rId1"/>
            </a:rPr>
            <a:t>https://mafudge.github.io/ist769/content/A-Intro/</a:t>
          </a:r>
          <a:r>
            <a:rPr lang="en-US" sz="3200" kern="1200"/>
            <a:t> </a:t>
          </a:r>
        </a:p>
      </dsp:txBody>
      <dsp:txXfrm>
        <a:off x="0" y="2967653"/>
        <a:ext cx="7834728" cy="14827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AA558D-EEA7-4437-BB66-044FF263E58D}" type="datetimeFigureOut">
              <a:rPr lang="en-US" smtClean="0"/>
              <a:t>8/20/2021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6F926E-5111-4D0E-A220-54F08658AE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9865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3.JP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FB5B48-A88C-4504-B18A-BC72DA1CE798}" type="datetimeFigureOut">
              <a:rPr lang="en-US" smtClean="0"/>
              <a:t>8/20/2021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4724E-7CB4-4288-908A-97852378BB2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3847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64724E-7CB4-4288-908A-97852378BB2E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3924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val 5"/>
          <p:cNvSpPr/>
          <p:nvPr/>
        </p:nvSpPr>
        <p:spPr>
          <a:xfrm>
            <a:off x="-1" y="1"/>
            <a:ext cx="9144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42900" y="4960137"/>
            <a:ext cx="5829300" cy="1463040"/>
          </a:xfrm>
        </p:spPr>
        <p:txBody>
          <a:bodyPr anchor="ctr">
            <a:noAutofit/>
          </a:bodyPr>
          <a:lstStyle>
            <a:lvl1pPr algn="r">
              <a:defRPr sz="4200" spc="200" baseline="0">
                <a:solidFill>
                  <a:srgbClr val="EE5612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 algn="l">
              <a:defRPr/>
            </a:lvl1pPr>
          </a:lstStyle>
          <a:p>
            <a:fld id="{CC4E5189-0973-4C0E-85EF-9CF74FA863BB}" type="datetime1">
              <a:rPr lang="en-US" smtClean="0"/>
              <a:t>8/20/2021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FAB73BC-B049-4115-A692-8D63A059BFB8}" type="slidenum">
              <a:rPr lang="en-US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6283152" y="5264106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2286" y="1"/>
            <a:ext cx="9141714" cy="4572000"/>
          </a:xfrm>
          <a:solidFill>
            <a:schemeClr val="bg1">
              <a:lumMod val="75000"/>
            </a:schemeClr>
          </a:solidFill>
        </p:spPr>
        <p:txBody>
          <a:bodyPr lIns="457200" tIns="365760" rIns="45720" bIns="45720" anchor="t">
            <a:noAutofit/>
          </a:bodyPr>
          <a:lstStyle>
            <a:lvl1pPr marL="0" indent="0">
              <a:buNone/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8065" y="5520046"/>
            <a:ext cx="2647686" cy="402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46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lnSpc>
                <a:spcPct val="100000"/>
              </a:lnSpc>
              <a:defRPr sz="4200">
                <a:solidFill>
                  <a:srgbClr val="EE561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50C4DB54-D908-476A-B7DE-76ED373D8996}" type="datetime1">
              <a:rPr lang="en-US" smtClean="0"/>
              <a:t>8/20/2021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FAB73BC-B049-4115-A692-8D63A059BFB8}" type="slidenum">
              <a:rPr lang="en-US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768096" y="2286000"/>
            <a:ext cx="7290055" cy="4023360"/>
          </a:xfrm>
        </p:spPr>
        <p:txBody>
          <a:bodyPr>
            <a:noAutofit/>
          </a:bodyPr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6517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4805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59436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77724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281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>
            <a:lvl1pPr>
              <a:defRPr>
                <a:solidFill>
                  <a:srgbClr val="EE561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21A7C89-EADD-4531-BAC9-4E0A273DF350}" type="datetime1">
              <a:rPr lang="en-US" smtClean="0"/>
              <a:t>8/20/2021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School of Information Studies | Syracuse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768096" y="2291938"/>
            <a:ext cx="3566160" cy="4023360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6517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4805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59436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77724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14"/>
          </p:nvPr>
        </p:nvSpPr>
        <p:spPr>
          <a:xfrm>
            <a:off x="4491990" y="2291938"/>
            <a:ext cx="3566160" cy="4023360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6517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4805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59436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77724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3326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>
                <a:solidFill>
                  <a:srgbClr val="EE561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179636"/>
            <a:ext cx="3566160" cy="822960"/>
          </a:xfrm>
        </p:spPr>
        <p:txBody>
          <a:bodyPr lIns="137160" rIns="137160" anchor="ctr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000" b="0" cap="none" baseline="0">
                <a:solidFill>
                  <a:srgbClr val="002060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93166" y="2179636"/>
            <a:ext cx="3566160" cy="822960"/>
          </a:xfrm>
        </p:spPr>
        <p:txBody>
          <a:bodyPr lIns="137160" rIns="137160" anchor="ctr">
            <a:no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000" b="0" kern="1200" cap="none" baseline="0" dirty="0">
                <a:solidFill>
                  <a:srgbClr val="002060"/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00682357-D158-470D-AD20-0063E9FBD795}" type="datetime1">
              <a:rPr lang="en-US" smtClean="0"/>
              <a:t>8/20/2021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School of Information Studies | Syracuse University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FAB73BC-B049-4115-A692-8D63A059BFB8}" type="slidenum">
              <a:rPr lang="en-US"/>
              <a:t>‹#›</a:t>
            </a:fld>
            <a:endParaRPr lang="en-US" dirty="0"/>
          </a:p>
        </p:txBody>
      </p:sp>
      <p:cxnSp>
        <p:nvCxnSpPr>
          <p:cNvPr id="11" name="Straight Connector 10"/>
          <p:cNvCxnSpPr/>
          <p:nvPr userDrawn="1"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3"/>
          <p:cNvSpPr>
            <a:spLocks noGrp="1"/>
          </p:cNvSpPr>
          <p:nvPr>
            <p:ph sz="half" idx="13"/>
          </p:nvPr>
        </p:nvSpPr>
        <p:spPr>
          <a:xfrm>
            <a:off x="768096" y="3093224"/>
            <a:ext cx="3566160" cy="3250944"/>
          </a:xfrm>
        </p:spPr>
        <p:txBody>
          <a:bodyPr>
            <a:noAutofit/>
          </a:bodyPr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6517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4805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59436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77724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4" hasCustomPrompt="1"/>
          </p:nvPr>
        </p:nvSpPr>
        <p:spPr>
          <a:xfrm>
            <a:off x="4493166" y="3093224"/>
            <a:ext cx="3566160" cy="3250944"/>
          </a:xfrm>
        </p:spPr>
        <p:txBody>
          <a:bodyPr>
            <a:noAutofit/>
          </a:bodyPr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6517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48056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59436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777240" indent="-137160">
              <a:tabLst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52331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E561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85D31-BBD7-40AE-9312-CE893F084601}" type="datetime1">
              <a:rPr lang="en-US" smtClean="0"/>
              <a:t>8/20/2021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Information Studies | Syracuse University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/>
              <a:t>‹#›</a:t>
            </a:fld>
            <a:endParaRPr lang="en-US" dirty="0"/>
          </a:p>
        </p:txBody>
      </p:sp>
      <p:cxnSp>
        <p:nvCxnSpPr>
          <p:cNvPr id="6" name="Straight Connector 5"/>
          <p:cNvCxnSpPr/>
          <p:nvPr userDrawn="1"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4548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768096" y="471509"/>
            <a:ext cx="329184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3800">
                <a:solidFill>
                  <a:srgbClr val="EE561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8096" y="2257506"/>
            <a:ext cx="3291840" cy="3762294"/>
          </a:xfrm>
        </p:spPr>
        <p:txBody>
          <a:bodyPr lIns="91440" rIns="91440">
            <a:no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/>
          <a:p>
            <a:fld id="{6ACE935D-E818-44FA-A758-DE0FC8E1B300}" type="datetime1">
              <a:rPr lang="en-US" smtClean="0"/>
              <a:t>8/20/2021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 dirty="0"/>
              <a:t>School of Information Studies | Syracuse University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FAB73BC-B049-4115-A692-8D63A059BFB8}" type="slidenum">
              <a:rPr lang="en-US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 userDrawn="1"/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rgbClr val="EE561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>
            <a:spLocks noGrp="1"/>
          </p:cNvSpPr>
          <p:nvPr>
            <p:ph idx="13"/>
          </p:nvPr>
        </p:nvSpPr>
        <p:spPr>
          <a:xfrm>
            <a:off x="4288694" y="822960"/>
            <a:ext cx="4261539" cy="5196840"/>
          </a:xfrm>
        </p:spPr>
        <p:txBody>
          <a:bodyPr>
            <a:noAutofit/>
          </a:bodyPr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265176" indent="-137160">
              <a:tabLst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448056" indent="-137160"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594360" indent="-137160"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777240" indent="-137160">
              <a:tabLst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964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 Titl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85D31-BBD7-40AE-9312-CE893F084601}" type="datetime1">
              <a:rPr lang="en-US" smtClean="0"/>
              <a:t>8/20/2021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School of Information Studies | Syracuse University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993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8096" y="2286000"/>
            <a:ext cx="7290055" cy="4023360"/>
          </a:xfrm>
          <a:prstGeom prst="rect">
            <a:avLst/>
          </a:prstGeom>
        </p:spPr>
        <p:txBody>
          <a:bodyPr vert="horz" lIns="45720" tIns="45720" rIns="4572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8098" y="6470704"/>
            <a:ext cx="839788" cy="2572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800">
                <a:solidFill>
                  <a:schemeClr val="bg1">
                    <a:lumMod val="75000"/>
                  </a:schemeClr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B434B538-B6B1-4227-B73C-618CAEFD6AFC}" type="datetime1">
              <a:rPr lang="en-US" smtClean="0"/>
              <a:pPr/>
              <a:t>8/20/2021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29489" y="6470704"/>
            <a:ext cx="4318283" cy="2707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800" cap="all" baseline="0">
                <a:solidFill>
                  <a:schemeClr val="bg1">
                    <a:lumMod val="75000"/>
                  </a:schemeClr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r>
              <a:rPr lang="en-US" dirty="0"/>
              <a:t>School of Information Studies | Syracuse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169375" y="6470704"/>
            <a:ext cx="833309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800">
                <a:solidFill>
                  <a:schemeClr val="bg1">
                    <a:lumMod val="75000"/>
                  </a:schemeClr>
                </a:solidFill>
                <a:latin typeface="Sherman Sans Book" charset="0"/>
                <a:ea typeface="Sherman Sans Book" charset="0"/>
                <a:cs typeface="Sherman Sans Book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4339" y="6454929"/>
            <a:ext cx="1989245" cy="302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163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6" r:id="rId7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200" kern="1200" cap="none" spc="100" baseline="0">
          <a:solidFill>
            <a:srgbClr val="EE5612"/>
          </a:solidFill>
          <a:latin typeface="Sherman Serif Book" charset="0"/>
          <a:ea typeface="Sherman Serif Book" charset="0"/>
          <a:cs typeface="Sherman Serif Book" charset="0"/>
        </a:defRPr>
      </a:lvl1pPr>
    </p:titleStyle>
    <p:bodyStyle>
      <a:lvl1pPr marL="91440" indent="-9144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002060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1pPr>
      <a:lvl2pPr marL="265176" indent="-13716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002060"/>
        </a:buClr>
        <a:buFont typeface="Wingdings 3" pitchFamily="18" charset="2"/>
        <a:buChar char=""/>
        <a:defRPr sz="18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2pPr>
      <a:lvl3pPr marL="448056" indent="-13716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002060"/>
        </a:buClr>
        <a:buFont typeface="Wingdings 3" pitchFamily="18" charset="2"/>
        <a:buChar char=""/>
        <a:defRPr sz="14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3pPr>
      <a:lvl4pPr marL="594360" indent="-13716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002060"/>
        </a:buClr>
        <a:buFont typeface="Wingdings 3" pitchFamily="18" charset="2"/>
        <a:buChar char=""/>
        <a:defRPr sz="14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4pPr>
      <a:lvl5pPr marL="777240" indent="-137160" algn="l" defTabSz="914400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002060"/>
        </a:buClr>
        <a:buFont typeface="Wingdings 3" pitchFamily="18" charset="2"/>
        <a:buChar char=""/>
        <a:defRPr sz="1400" kern="1200">
          <a:solidFill>
            <a:schemeClr val="tx1">
              <a:lumMod val="65000"/>
              <a:lumOff val="35000"/>
            </a:schemeClr>
          </a:solidFill>
          <a:latin typeface="Sherman Sans Book" charset="0"/>
          <a:ea typeface="Sherman Sans Book" charset="0"/>
          <a:cs typeface="Sherman Sans Book" charset="0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" y="0"/>
            <a:ext cx="9141545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3" r="140"/>
          <a:stretch/>
        </p:blipFill>
        <p:spPr>
          <a:xfrm>
            <a:off x="20" y="975"/>
            <a:ext cx="9143980" cy="685800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922589" y="3064931"/>
            <a:ext cx="6221411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3232011" y="3429000"/>
            <a:ext cx="5626239" cy="10909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sz="35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IST769</a:t>
            </a:r>
            <a:br>
              <a:rPr lang="en-US" sz="35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5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Advanced Big Data Management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32011" y="4666480"/>
            <a:ext cx="5124375" cy="0"/>
          </a:xfrm>
          <a:prstGeom prst="line">
            <a:avLst/>
          </a:prstGeom>
          <a:ln w="22225">
            <a:solidFill>
              <a:srgbClr val="7498BD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41255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47F247E-B679-44E9-93C2-B2DD5EFB2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9558" y="484632"/>
            <a:ext cx="6711112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2597DD-7270-4B11-AF32-E39822155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995" y="788416"/>
            <a:ext cx="5942448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SQL Operations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364" y="484632"/>
            <a:ext cx="1596699" cy="58809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2405398" y="1029524"/>
            <a:ext cx="0" cy="914400"/>
          </a:xfrm>
          <a:prstGeom prst="line">
            <a:avLst/>
          </a:prstGeom>
          <a:ln w="19050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A36FDF-9252-42E0-AD61-AEE4F0FF2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1995" y="2489202"/>
            <a:ext cx="5942448" cy="3554614"/>
          </a:xfrm>
        </p:spPr>
        <p:txBody>
          <a:bodyPr vert="horz" lIns="45720" tIns="45720" rIns="45720" bIns="45720" rtlCol="0">
            <a:normAutofit/>
          </a:bodyPr>
          <a:lstStyle/>
          <a:p>
            <a:pPr marL="0" indent="0">
              <a:lnSpc>
                <a:spcPct val="90000"/>
              </a:lnSpc>
              <a:buClr>
                <a:schemeClr val="accent1"/>
              </a:buClr>
              <a:buNone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SELECT a,b, sum(c) </a:t>
            </a:r>
            <a:b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FROM x </a:t>
            </a:r>
            <a:b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WHERE a =‘Y’</a:t>
            </a:r>
          </a:p>
          <a:p>
            <a:pPr marL="0" indent="0">
              <a:lnSpc>
                <a:spcPct val="90000"/>
              </a:lnSpc>
              <a:buClr>
                <a:schemeClr val="accent1"/>
              </a:buClr>
              <a:buNone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	GROUP BY a,b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Order the steps of this SELECT statement, first to last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a map? Which operation performs a map?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a reduce? Which operation performs a reduce?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31442-5170-4F6B-8A7F-9AF5D4A1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kern="1200" cap="all" baseline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6203F-5ACA-44D9-804E-C5326EA5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z="1000" kern="12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10</a:t>
            </a:fld>
            <a:endParaRPr lang="en-US" sz="1000" kern="1200">
              <a:solidFill>
                <a:schemeClr val="bg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11" name="Rectangle 10" descr="Database">
            <a:extLst>
              <a:ext uri="{FF2B5EF4-FFF2-40B4-BE49-F238E27FC236}">
                <a16:creationId xmlns:a16="http://schemas.microsoft.com/office/drawing/2014/main" id="{D78BB544-A585-4130-9EF6-BFB2DF2A4875}"/>
              </a:ext>
            </a:extLst>
          </p:cNvPr>
          <p:cNvSpPr/>
          <p:nvPr/>
        </p:nvSpPr>
        <p:spPr>
          <a:xfrm>
            <a:off x="6144114" y="1202046"/>
            <a:ext cx="569355" cy="569355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81767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47F247E-B679-44E9-93C2-B2DD5EFB2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9558" y="484632"/>
            <a:ext cx="6711112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2597DD-7270-4B11-AF32-E39822155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995" y="788416"/>
            <a:ext cx="5942448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Indexing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364" y="484632"/>
            <a:ext cx="1596699" cy="58809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2405398" y="1029524"/>
            <a:ext cx="0" cy="914400"/>
          </a:xfrm>
          <a:prstGeom prst="line">
            <a:avLst/>
          </a:prstGeom>
          <a:ln w="19050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A36FDF-9252-42E0-AD61-AEE4F0FF2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1995" y="2489202"/>
            <a:ext cx="5942448" cy="3554614"/>
          </a:xfrm>
        </p:spPr>
        <p:txBody>
          <a:bodyPr vert="horz" lIns="45720" tIns="45720" rIns="45720" bIns="45720" rtlCol="0">
            <a:normAutofit/>
          </a:bodyPr>
          <a:lstStyle/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an index?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the difference between a clustered and non-clustered index?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How do you know when an index is being used?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SELECT c, sum(g) FROM x GROUP BY c</a:t>
            </a:r>
            <a:b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SELECT a,b FROM x WHERE c=7</a:t>
            </a:r>
            <a:b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</a:b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Write one index to cover both queries.</a:t>
            </a:r>
          </a:p>
          <a:p>
            <a:pPr>
              <a:lnSpc>
                <a:spcPct val="90000"/>
              </a:lnSpc>
              <a:buClr>
                <a:schemeClr val="accent1"/>
              </a:buClr>
            </a:pPr>
            <a:endParaRPr lang="en-US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31442-5170-4F6B-8A7F-9AF5D4A1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kern="1200" cap="all" baseline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6203F-5ACA-44D9-804E-C5326EA5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z="1000" kern="12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11</a:t>
            </a:fld>
            <a:endParaRPr lang="en-US" sz="1000" kern="1200">
              <a:solidFill>
                <a:schemeClr val="bg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11" name="Rectangle 10" descr="Document">
            <a:extLst>
              <a:ext uri="{FF2B5EF4-FFF2-40B4-BE49-F238E27FC236}">
                <a16:creationId xmlns:a16="http://schemas.microsoft.com/office/drawing/2014/main" id="{7612CC82-A87D-4B15-9383-4FEEBFCEF016}"/>
              </a:ext>
            </a:extLst>
          </p:cNvPr>
          <p:cNvSpPr/>
          <p:nvPr/>
        </p:nvSpPr>
        <p:spPr>
          <a:xfrm>
            <a:off x="4688539" y="1202046"/>
            <a:ext cx="569355" cy="569355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3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1162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47F247E-B679-44E9-93C2-B2DD5EFB2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9558" y="484632"/>
            <a:ext cx="6711112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2597DD-7270-4B11-AF32-E39822155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995" y="788416"/>
            <a:ext cx="5942448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Transactions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364" y="484632"/>
            <a:ext cx="1596699" cy="58809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2405398" y="1029524"/>
            <a:ext cx="0" cy="914400"/>
          </a:xfrm>
          <a:prstGeom prst="line">
            <a:avLst/>
          </a:prstGeom>
          <a:ln w="19050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A36FDF-9252-42E0-AD61-AEE4F0FF2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1995" y="2489202"/>
            <a:ext cx="5942448" cy="3554614"/>
          </a:xfrm>
        </p:spPr>
        <p:txBody>
          <a:bodyPr vert="horz" lIns="45720" tIns="45720" rIns="45720" bIns="45720" rtlCol="0">
            <a:normAutofit/>
          </a:bodyPr>
          <a:lstStyle/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a database transaction?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Atomicity?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Consistency?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Isolation?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Durability?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a Rollback?</a:t>
            </a:r>
          </a:p>
          <a:p>
            <a:pPr>
              <a:lnSpc>
                <a:spcPct val="90000"/>
              </a:lnSpc>
              <a:buClr>
                <a:schemeClr val="accent1"/>
              </a:buClr>
            </a:pPr>
            <a:endParaRPr lang="en-US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31442-5170-4F6B-8A7F-9AF5D4A1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kern="1200" cap="all" baseline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6203F-5ACA-44D9-804E-C5326EA5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z="1000" kern="12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12</a:t>
            </a:fld>
            <a:endParaRPr lang="en-US" sz="1000" kern="1200">
              <a:solidFill>
                <a:schemeClr val="bg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11" name="Rectangle 10" descr="Money">
            <a:extLst>
              <a:ext uri="{FF2B5EF4-FFF2-40B4-BE49-F238E27FC236}">
                <a16:creationId xmlns:a16="http://schemas.microsoft.com/office/drawing/2014/main" id="{DEB4FCD1-BF1A-453B-AFA7-9DC4F3589F98}"/>
              </a:ext>
            </a:extLst>
          </p:cNvPr>
          <p:cNvSpPr/>
          <p:nvPr/>
        </p:nvSpPr>
        <p:spPr>
          <a:xfrm>
            <a:off x="5798593" y="1202046"/>
            <a:ext cx="569355" cy="569355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466551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821C225-5C4D-4168-90AF-3D263D72C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647F247E-B679-44E9-93C2-B2DD5EFB2B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EE15661-B0F2-42AE-A75B-0999B2CF5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79558" y="484632"/>
            <a:ext cx="6711112" cy="5880916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2597DD-7270-4B11-AF32-E39822155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1995" y="788416"/>
            <a:ext cx="5942448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Database Applications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54706C1-38B7-4C23-8749-906CB0DC8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364" y="484632"/>
            <a:ext cx="1596699" cy="58809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D161189-7A5B-4B2B-93DC-777102994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2405398" y="1029524"/>
            <a:ext cx="0" cy="914400"/>
          </a:xfrm>
          <a:prstGeom prst="line">
            <a:avLst/>
          </a:prstGeom>
          <a:ln w="19050">
            <a:solidFill>
              <a:schemeClr val="accent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9A36FDF-9252-42E0-AD61-AEE4F0FF24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01995" y="2489202"/>
            <a:ext cx="5942448" cy="3554614"/>
          </a:xfrm>
        </p:spPr>
        <p:txBody>
          <a:bodyPr vert="horz" lIns="45720" tIns="45720" rIns="45720" bIns="45720" rtlCol="0">
            <a:normAutofit/>
          </a:bodyPr>
          <a:lstStyle/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the presentation layer?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the business logic layer?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CRUD?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What is the difference between business logic and data logic?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Provide an example of business logic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Provide an example of data logic</a:t>
            </a:r>
          </a:p>
          <a:p>
            <a:pPr>
              <a:lnSpc>
                <a:spcPct val="90000"/>
              </a:lnSpc>
              <a:buClr>
                <a:schemeClr val="accent1"/>
              </a:buClr>
            </a:pPr>
            <a:endParaRPr lang="en-US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31442-5170-4F6B-8A7F-9AF5D4A1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kern="1200" cap="all" baseline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6203F-5ACA-44D9-804E-C5326EA5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z="1000" kern="12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13</a:t>
            </a:fld>
            <a:endParaRPr lang="en-US" sz="1000" kern="1200">
              <a:solidFill>
                <a:schemeClr val="bg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11" name="Rectangle 10" descr="Computer">
            <a:extLst>
              <a:ext uri="{FF2B5EF4-FFF2-40B4-BE49-F238E27FC236}">
                <a16:creationId xmlns:a16="http://schemas.microsoft.com/office/drawing/2014/main" id="{512C890F-4704-468D-A7B8-F34EEF40EA57}"/>
              </a:ext>
            </a:extLst>
          </p:cNvPr>
          <p:cNvSpPr/>
          <p:nvPr/>
        </p:nvSpPr>
        <p:spPr>
          <a:xfrm>
            <a:off x="7674334" y="1232018"/>
            <a:ext cx="569355" cy="569355"/>
          </a:xfrm>
          <a:prstGeom prst="rect">
            <a:avLst/>
          </a:prstGeo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56836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4"/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4" r="152"/>
          <a:stretch/>
        </p:blipFill>
        <p:spPr>
          <a:xfrm>
            <a:off x="20" y="-1"/>
            <a:ext cx="9141694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93C1F2-A5B8-4055-B3FB-3B2E5700E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600" y="643467"/>
            <a:ext cx="5373505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700" kern="1200" cap="all" spc="2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Course Setups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04703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16F6E8-2636-48F4-8332-DA806945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 kern="1200" cap="all" baseline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573D05-E87C-46F3-A103-F1E549899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1000">
                <a:solidFill>
                  <a:schemeClr val="tx1"/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14</a:t>
            </a:fld>
            <a:endParaRPr lang="en-US" sz="1000">
              <a:solidFill>
                <a:schemeClr val="tx1"/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32782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7999B3D-02B2-465A-B305-ABE394EF9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/>
          <a:lstStyle/>
          <a:p>
            <a:r>
              <a:rPr lang="en-US" sz="5400" kern="1200" cap="all" spc="20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GET SETUP FOR IST769</a:t>
            </a:r>
            <a:endParaRPr lang="en-US" sz="4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2FE8C1-CF24-4909-946B-74F34D525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FDAF4-2F04-41F5-8F70-D763127C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15</a:t>
            </a:fld>
            <a:endParaRPr lang="en-US" dirty="0"/>
          </a:p>
        </p:txBody>
      </p:sp>
      <p:graphicFrame>
        <p:nvGraphicFramePr>
          <p:cNvPr id="14" name="Content Placeholder 10">
            <a:extLst>
              <a:ext uri="{FF2B5EF4-FFF2-40B4-BE49-F238E27FC236}">
                <a16:creationId xmlns:a16="http://schemas.microsoft.com/office/drawing/2014/main" id="{BB700F8D-5D61-4117-A592-FF19C2C265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5985936"/>
              </p:ext>
            </p:extLst>
          </p:nvPr>
        </p:nvGraphicFramePr>
        <p:xfrm>
          <a:off x="768096" y="1856792"/>
          <a:ext cx="7834728" cy="44525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314606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3A8EC506-B1DA-46A1-B44D-774E68468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5" name="Oval 5">
            <a:extLst>
              <a:ext uri="{FF2B5EF4-FFF2-40B4-BE49-F238E27FC236}">
                <a16:creationId xmlns:a16="http://schemas.microsoft.com/office/drawing/2014/main" id="{BFF30785-305E-45D7-984F-5AA93D3CA5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5E01FA5-D766-43CA-A83D-E7CF3F04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42DD0C21-8FEE-4C18-8789-CC8ABE206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4B51757-7607-4CEA-A0EE-3C5BDC2C1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71998"/>
            <a:ext cx="9141714" cy="228554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9F9D2F-20A9-4A49-9566-19F099A676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kern="1200" cap="all" spc="2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Demo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2A66C8F-6250-4E7A-8E77-E2165B801260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457950" y="4960137"/>
            <a:ext cx="24003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spcBef>
                <a:spcPts val="0"/>
              </a:spcBef>
              <a:spcAft>
                <a:spcPts val="200"/>
              </a:spcAft>
              <a:buClr>
                <a:schemeClr val="accent1"/>
              </a:buClr>
              <a:buNone/>
            </a:pPr>
            <a:r>
              <a:rPr lang="en-US" sz="2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Docker commands</a:t>
            </a:r>
          </a:p>
        </p:txBody>
      </p:sp>
      <p:pic>
        <p:nvPicPr>
          <p:cNvPr id="30" name="Graphic 29" descr="Monitor">
            <a:extLst>
              <a:ext uri="{FF2B5EF4-FFF2-40B4-BE49-F238E27FC236}">
                <a16:creationId xmlns:a16="http://schemas.microsoft.com/office/drawing/2014/main" id="{431B13F6-21DA-44DD-B651-05CD74641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16595" y="640080"/>
            <a:ext cx="3306457" cy="3306457"/>
          </a:xfrm>
          <a:prstGeom prst="rect">
            <a:avLst/>
          </a:prstGeom>
        </p:spPr>
      </p:pic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EF39256-F095-41C8-8707-6C1A665E8F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304880" y="5220212"/>
            <a:ext cx="0" cy="914400"/>
          </a:xfrm>
          <a:prstGeom prst="line">
            <a:avLst/>
          </a:prstGeom>
          <a:ln w="19050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B19BBC-5753-4612-80B4-E428A04CE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 kern="1200" cap="all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  <a:endParaRPr lang="en-US" sz="1000" kern="1200" cap="all" baseline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A6D535-2673-44F7-9984-4F2207EFB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16</a:t>
            </a:fld>
            <a:endParaRPr lang="en-US" sz="100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6694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2727B1-DCE7-4610-B2D5-58CF6C3F7B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Docker Concepts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AB97DF-D3E1-4C9F-AF8C-64E2BF99C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School of Information Studies | Syracuse University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F6F575-E258-4CE6-B3AB-1C3E4B670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D9F6550-C895-469E-A38F-34AF3319D6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Image</a:t>
            </a:r>
            <a:r>
              <a:rPr lang="en-US" dirty="0"/>
              <a:t> – file on disk representing an application or service</a:t>
            </a:r>
          </a:p>
          <a:p>
            <a:r>
              <a:rPr lang="en-US" b="1" dirty="0"/>
              <a:t>Container</a:t>
            </a:r>
            <a:r>
              <a:rPr lang="en-US" dirty="0"/>
              <a:t> – a running image</a:t>
            </a:r>
          </a:p>
          <a:p>
            <a:r>
              <a:rPr lang="en-US" b="1" dirty="0" err="1"/>
              <a:t>Dockerfile</a:t>
            </a:r>
            <a:r>
              <a:rPr lang="en-US" dirty="0"/>
              <a:t> – instructions to build an image</a:t>
            </a:r>
          </a:p>
          <a:p>
            <a:r>
              <a:rPr lang="en-US" b="1" dirty="0"/>
              <a:t>Docker-compose</a:t>
            </a:r>
            <a:r>
              <a:rPr lang="en-US" dirty="0"/>
              <a:t> – method run multiple containers together</a:t>
            </a:r>
          </a:p>
          <a:p>
            <a:r>
              <a:rPr lang="en-US" b="1" dirty="0"/>
              <a:t>Ports</a:t>
            </a:r>
            <a:r>
              <a:rPr lang="en-US" dirty="0"/>
              <a:t> – TCP or UDP ports exposed from a running container; a means to access the service!</a:t>
            </a:r>
          </a:p>
          <a:p>
            <a:r>
              <a:rPr lang="en-US" b="1" dirty="0"/>
              <a:t>Volumes</a:t>
            </a:r>
            <a:r>
              <a:rPr lang="en-US" dirty="0"/>
              <a:t> – files or folders that persist among multiple runs of a container</a:t>
            </a:r>
          </a:p>
        </p:txBody>
      </p:sp>
    </p:spTree>
    <p:extLst>
      <p:ext uri="{BB962C8B-B14F-4D97-AF65-F5344CB8AC3E}">
        <p14:creationId xmlns:p14="http://schemas.microsoft.com/office/powerpoint/2010/main" val="3186173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200C8B5-FB5A-4F8B-A9BD-693C051418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6D0F9B40-436E-4859-AB36-B7C9DD9F7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585216"/>
            <a:ext cx="4400295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cap="all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Questions?</a:t>
            </a:r>
          </a:p>
        </p:txBody>
      </p:sp>
      <p:pic>
        <p:nvPicPr>
          <p:cNvPr id="9" name="Graphic 8" descr="Help">
            <a:extLst>
              <a:ext uri="{FF2B5EF4-FFF2-40B4-BE49-F238E27FC236}">
                <a16:creationId xmlns:a16="http://schemas.microsoft.com/office/drawing/2014/main" id="{5CC5D935-4105-4D00-BB3B-5BE13CDCEA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25143" y="2286000"/>
            <a:ext cx="3886200" cy="38862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A4D39DB-AFA4-47BA-A7F2-13A71D210C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0992" y="-2"/>
            <a:ext cx="3493008" cy="6858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683BC08-D729-44C0-989B-BEA4B54A3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6117" y="585216"/>
            <a:ext cx="2645282" cy="5586984"/>
          </a:xfrm>
        </p:spPr>
        <p:txBody>
          <a:bodyPr vert="horz" lIns="45720" tIns="45720" rIns="45720" bIns="45720" rtlCol="0" anchor="ctr">
            <a:normAutofit/>
          </a:bodyPr>
          <a:lstStyle/>
          <a:p>
            <a:pPr>
              <a:lnSpc>
                <a:spcPct val="90000"/>
              </a:lnSpc>
              <a:buClr>
                <a:schemeClr val="accent1"/>
              </a:buClr>
            </a:pPr>
            <a:endParaRPr lang="en-US" sz="17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F211FF-4995-4752-8FAB-A94700F66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68096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spcAft>
                <a:spcPts val="600"/>
              </a:spcAft>
            </a:pPr>
            <a:r>
              <a:rPr lang="en-US" sz="1000" kern="12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B71738-79FD-4224-BBD7-AFA009CD0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100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18</a:t>
            </a:fld>
            <a:endParaRPr lang="en-US" sz="100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46267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lasses on top of a book">
            <a:extLst>
              <a:ext uri="{FF2B5EF4-FFF2-40B4-BE49-F238E27FC236}">
                <a16:creationId xmlns:a16="http://schemas.microsoft.com/office/drawing/2014/main" id="{37963C82-5374-4617-8C4C-7438D0E0EC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r="11666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F3F1DE-AE20-4E4F-8DBD-E752B570F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585216"/>
            <a:ext cx="7290054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BC3B7EE-8632-4756-A078-1B3B0DF3B5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C4E94DE-9A4C-4C88-A72C-752F80B3A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7290054" cy="4023360"/>
          </a:xfrm>
        </p:spPr>
        <p:txBody>
          <a:bodyPr vert="horz" lIns="45720" tIns="45720" rIns="45720" bIns="45720" rtlCol="0">
            <a:normAutofit/>
          </a:bodyPr>
          <a:lstStyle/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Introductions &amp; Syllabus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Ice Breaker Activity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Quick IST659 Review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8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Course Setups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DA786F-4A20-4113-B090-FB40B3674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900" kern="1200" cap="all" baseline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3FDEC7-F0D2-4920-A701-964EC7000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  <a:effectLst>
            <a:outerShdw blurRad="50800" dist="38100" dir="2700000" algn="tl" rotWithShape="0">
              <a:prstClr val="black">
                <a:alpha val="43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900">
                <a:solidFill>
                  <a:srgbClr val="FFFFFF"/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2</a:t>
            </a:fld>
            <a:endParaRPr lang="en-US" sz="900">
              <a:solidFill>
                <a:srgbClr val="FFFFFF"/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80746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" y="0"/>
            <a:ext cx="9141545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3" r="140"/>
          <a:stretch/>
        </p:blipFill>
        <p:spPr>
          <a:xfrm>
            <a:off x="20" y="975"/>
            <a:ext cx="914398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600" y="1238442"/>
            <a:ext cx="2726944" cy="4355751"/>
          </a:xfrm>
          <a:prstGeom prst="rect">
            <a:avLst/>
          </a:prstGeom>
          <a:solidFill>
            <a:srgbClr val="000000">
              <a:alpha val="7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93C1F2-A5B8-4055-B3FB-3B2E5700E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79" y="1475234"/>
            <a:ext cx="2410730" cy="2901694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35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Intro, </a:t>
            </a:r>
            <a:br>
              <a:rPr lang="en-US" sz="35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r>
              <a:rPr lang="en-US" sz="3500" cap="all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Blackboard &amp;</a:t>
            </a:r>
            <a:r>
              <a:rPr lang="en-US" sz="3500" kern="1200" cap="all" spc="200" baseline="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Syllabus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371" y="4508519"/>
            <a:ext cx="2194560" cy="0"/>
          </a:xfrm>
          <a:prstGeom prst="line">
            <a:avLst/>
          </a:prstGeom>
          <a:ln w="19050">
            <a:solidFill>
              <a:srgbClr val="7498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16F6E8-2636-48F4-8332-DA806945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  <a:effectLst>
            <a:outerShdw blurRad="50800" dist="12700" dir="2700000" algn="tl" rotWithShape="0">
              <a:prstClr val="black">
                <a:alpha val="43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 kern="1200" cap="all" baseline="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573D05-E87C-46F3-A103-F1E549899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  <a:effectLst>
            <a:outerShdw blurRad="50800" dist="12700" dir="2700000" algn="tl" rotWithShape="0">
              <a:prstClr val="black">
                <a:alpha val="43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1000">
                <a:solidFill>
                  <a:srgbClr val="FFFFFF"/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3</a:t>
            </a:fld>
            <a:endParaRPr lang="en-US" sz="1000">
              <a:solidFill>
                <a:srgbClr val="FFFFFF"/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8031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Conference room table">
            <a:extLst>
              <a:ext uri="{FF2B5EF4-FFF2-40B4-BE49-F238E27FC236}">
                <a16:creationId xmlns:a16="http://schemas.microsoft.com/office/drawing/2014/main" id="{65FFD80F-7674-4988-960E-4C43EFF81C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647" r="453" b="670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7D175FC-84CC-4D12-A5E2-FA27D934E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64198" cy="6858000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E212CB-D883-4697-B4AE-42EFD1E65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585216"/>
            <a:ext cx="455011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cap="all">
                <a:solidFill>
                  <a:srgbClr val="000000"/>
                </a:solidFill>
                <a:latin typeface="+mj-lt"/>
                <a:ea typeface="+mj-ea"/>
                <a:cs typeface="+mj-cs"/>
              </a:rPr>
              <a:t>What Happens in Class?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AC38328-2D50-4DDB-BD20-28DE12E49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2EBEC5E-5FB0-4A49-A551-D9E5E6E1D8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4550112" cy="4023360"/>
          </a:xfrm>
        </p:spPr>
        <p:txBody>
          <a:bodyPr vert="horz" lIns="45720" tIns="45720" rIns="45720" bIns="45720" rtlCol="0">
            <a:normAutofit/>
          </a:bodyPr>
          <a:lstStyle/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Go over the homework</a:t>
            </a:r>
          </a:p>
          <a:p>
            <a:pPr lvl="1"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Ask and answer questions</a:t>
            </a:r>
          </a:p>
          <a:p>
            <a:pPr lvl="1"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Share solutions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Discussion on the Assigned Readings</a:t>
            </a:r>
          </a:p>
          <a:p>
            <a:pPr lvl="1"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Might be an organized activity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Lecture Topic</a:t>
            </a:r>
          </a:p>
          <a:p>
            <a:pPr lvl="1"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Slides</a:t>
            </a:r>
          </a:p>
          <a:p>
            <a:pPr lvl="1"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Questions / Discussion</a:t>
            </a:r>
          </a:p>
          <a:p>
            <a:pPr lvl="1"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Demos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EE5E13-8EAE-45EE-9250-D582F3FC4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8578" y="6470704"/>
            <a:ext cx="297963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900" kern="1200" cap="all" baseline="0">
                <a:solidFill>
                  <a:srgbClr val="000000"/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F7C05-3032-4E15-9FA5-D9B5740BE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900">
                <a:solidFill>
                  <a:srgbClr val="FFFFFF"/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4</a:t>
            </a:fld>
            <a:endParaRPr lang="en-US" sz="900">
              <a:solidFill>
                <a:srgbClr val="FFFFFF"/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9302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Desks in empty classroom">
            <a:extLst>
              <a:ext uri="{FF2B5EF4-FFF2-40B4-BE49-F238E27FC236}">
                <a16:creationId xmlns:a16="http://schemas.microsoft.com/office/drawing/2014/main" id="{63335872-C980-492E-A9C4-EDEEDEC2E6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75" r="9091" b="4516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7D175FC-84CC-4D12-A5E2-FA27D934E9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64198" cy="6858000"/>
          </a:xfrm>
          <a:prstGeom prst="rect">
            <a:avLst/>
          </a:pr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23F5DE-C5C5-446D-BAB7-5FADB6344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096" y="585216"/>
            <a:ext cx="4550112" cy="149961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cap="all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Homework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AC38328-2D50-4DDB-BD20-28DE12E499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E9ABEB6-8CD9-4353-B164-1A04BB8E3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096" y="2286000"/>
            <a:ext cx="4550112" cy="4023360"/>
          </a:xfrm>
        </p:spPr>
        <p:txBody>
          <a:bodyPr vert="horz" lIns="45720" tIns="45720" rIns="45720" bIns="45720" rtlCol="0">
            <a:normAutofit/>
          </a:bodyPr>
          <a:lstStyle/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You might not get it correct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This is acceptable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What is not acceptable is not trying 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You will be expected to reflect on your learning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To me your reflection is more valuable than your answers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It is about learning and seeing your growth as a learner</a:t>
            </a:r>
          </a:p>
          <a:p>
            <a:pPr>
              <a:lnSpc>
                <a:spcPct val="90000"/>
              </a:lnSpc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dirty="0">
              <a:solidFill>
                <a:srgbClr val="000000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2406B6-6DC2-46A8-9170-A7CFA9DF8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38578" y="6470704"/>
            <a:ext cx="297963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900" kern="1200" cap="all" baseline="0">
                <a:solidFill>
                  <a:srgbClr val="000000"/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454B1E-8EE7-490F-87EC-04EC822BC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900">
                <a:solidFill>
                  <a:srgbClr val="FFFFFF"/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5</a:t>
            </a:fld>
            <a:endParaRPr lang="en-US" sz="900">
              <a:solidFill>
                <a:srgbClr val="FFFFFF"/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06863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ED93C1F2-A5B8-4055-B3FB-3B2E5700E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Ice Breaker Activity</a:t>
            </a:r>
          </a:p>
        </p:txBody>
      </p:sp>
      <p:pic>
        <p:nvPicPr>
          <p:cNvPr id="9" name="Picture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06" b="12406"/>
          <a:stretch/>
        </p:blipFill>
        <p:spPr>
          <a:xfrm>
            <a:off x="2286" y="1"/>
            <a:ext cx="9141714" cy="4572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16F6E8-2636-48F4-8332-DA806945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 kern="12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573D05-E87C-46F3-A103-F1E549899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1000" smtClean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6</a:t>
            </a:fld>
            <a:endParaRPr lang="en-US" sz="100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067382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5F1CC53-719A-4763-BF30-5E25A63CE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659" y="4572000"/>
            <a:ext cx="5293730" cy="1964266"/>
          </a:xfrm>
          <a:prstGeom prst="rect">
            <a:avLst/>
          </a:prstGeom>
          <a:solidFill>
            <a:srgbClr val="5A211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7BAA4B-28B1-445D-89F0-621B989E4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192" y="4767072"/>
            <a:ext cx="4945641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80000"/>
              </a:lnSpc>
            </a:pPr>
            <a:r>
              <a:rPr lang="en-US" sz="50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Let’s Break the Ice</a:t>
            </a:r>
          </a:p>
        </p:txBody>
      </p:sp>
      <p:pic>
        <p:nvPicPr>
          <p:cNvPr id="7" name="Picture 6" descr="Arrows pointing towards light">
            <a:extLst>
              <a:ext uri="{FF2B5EF4-FFF2-40B4-BE49-F238E27FC236}">
                <a16:creationId xmlns:a16="http://schemas.microsoft.com/office/drawing/2014/main" id="{B7588B02-30FF-4C2A-99E0-B7BF9765D6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968" b="-3"/>
          <a:stretch/>
        </p:blipFill>
        <p:spPr>
          <a:xfrm>
            <a:off x="245660" y="321733"/>
            <a:ext cx="5293729" cy="4107392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EEF00F-4737-49B5-A03A-59D8D7B46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20118" y="6535157"/>
            <a:ext cx="3838175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 kern="12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8E2E5A-690D-4433-9383-94751A8FE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535157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7</a:t>
            </a:fld>
            <a:endParaRPr lang="en-US" sz="100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0991" y="321732"/>
            <a:ext cx="3251710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D98AC8-4C18-4C26-BA6A-5283B086AD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1989" y="917725"/>
            <a:ext cx="2568554" cy="4852362"/>
          </a:xfrm>
        </p:spPr>
        <p:txBody>
          <a:bodyPr vert="horz" lIns="45720" tIns="45720" rIns="45720" bIns="45720" rtlCol="0" anchor="ctr">
            <a:normAutofit/>
          </a:bodyPr>
          <a:lstStyle/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b="1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Your Name </a:t>
            </a:r>
            <a:r>
              <a:rPr lang="en-US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(Including What you would like everyone to call you)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Your Goals for this course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r>
              <a:rPr lang="en-US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Something notable about yourself</a:t>
            </a:r>
          </a:p>
          <a:p>
            <a:pPr marL="457200" indent="-457200">
              <a:lnSpc>
                <a:spcPct val="90000"/>
              </a:lnSpc>
              <a:buClr>
                <a:schemeClr val="accent1"/>
              </a:buClr>
              <a:buFont typeface="+mj-lt"/>
              <a:buAutoNum type="arabicPeriod"/>
            </a:pPr>
            <a:endParaRPr lang="en-US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2045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4">
            <a:extLst>
              <a:ext uri="{FF2B5EF4-FFF2-40B4-BE49-F238E27FC236}">
                <a16:creationId xmlns:a16="http://schemas.microsoft.com/office/drawing/2014/main" id="{8CD2B798-7994-4548-A2BE-4AEF9C1A5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Oval 5">
            <a:extLst>
              <a:ext uri="{FF2B5EF4-FFF2-40B4-BE49-F238E27FC236}">
                <a16:creationId xmlns:a16="http://schemas.microsoft.com/office/drawing/2014/main" id="{E6162320-3B67-42BB-AF9D-939326E648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3999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9" name="Straight Connector 18">
            <a:extLst>
              <a:ext uri="{FF2B5EF4-FFF2-40B4-BE49-F238E27FC236}">
                <a16:creationId xmlns:a16="http://schemas.microsoft.com/office/drawing/2014/main" id="{6722E143-84C1-4F95-937C-78B92D281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Placeholder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33" t="9091" r="7961"/>
          <a:stretch/>
        </p:blipFill>
        <p:spPr>
          <a:xfrm>
            <a:off x="20" y="10"/>
            <a:ext cx="9143980" cy="685799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</p:pic>
      <p:sp>
        <p:nvSpPr>
          <p:cNvPr id="30" name="Rectangle 20">
            <a:extLst>
              <a:ext uri="{FF2B5EF4-FFF2-40B4-BE49-F238E27FC236}">
                <a16:creationId xmlns:a16="http://schemas.microsoft.com/office/drawing/2014/main" id="{4FE1B9C8-0443-4506-BBD6-3AF8DE46D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59968"/>
            <a:ext cx="9144000" cy="2298032"/>
          </a:xfrm>
          <a:prstGeom prst="rect">
            <a:avLst/>
          </a:prstGeom>
          <a:solidFill>
            <a:schemeClr val="bg1">
              <a:alpha val="9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93C1F2-A5B8-4055-B3FB-3B2E5700E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4960137"/>
            <a:ext cx="58293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kern="1200" cap="all" spc="200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IST659 Review</a:t>
            </a:r>
          </a:p>
        </p:txBody>
      </p:sp>
      <p:cxnSp>
        <p:nvCxnSpPr>
          <p:cNvPr id="31" name="Straight Connector 22">
            <a:extLst>
              <a:ext uri="{FF2B5EF4-FFF2-40B4-BE49-F238E27FC236}">
                <a16:creationId xmlns:a16="http://schemas.microsoft.com/office/drawing/2014/main" id="{354C29FE-6D99-4083-90D8-9683EA5D4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6290132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16F6E8-2636-48F4-8332-DA806945D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2199" y="6470704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sz="1000" kern="1200" cap="all" baseline="0">
                <a:solidFill>
                  <a:schemeClr val="tx1">
                    <a:lumMod val="95000"/>
                    <a:lumOff val="5000"/>
                    <a:alpha val="80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573D05-E87C-46F3-A103-F1E549899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4FAB73BC-B049-4115-A692-8D63A059BFB8}" type="slidenum">
              <a:rPr lang="en-US" sz="1000">
                <a:solidFill>
                  <a:schemeClr val="tx1">
                    <a:lumMod val="95000"/>
                    <a:lumOff val="5000"/>
                    <a:alpha val="80000"/>
                  </a:schemeClr>
                </a:solidFill>
                <a:latin typeface="+mj-lt"/>
                <a:ea typeface="+mn-ea"/>
                <a:cs typeface="+mn-cs"/>
              </a:rPr>
              <a:pPr defTabSz="914400">
                <a:spcAft>
                  <a:spcPts val="600"/>
                </a:spcAft>
              </a:pPr>
              <a:t>8</a:t>
            </a:fld>
            <a:endParaRPr lang="en-US" sz="1000">
              <a:solidFill>
                <a:schemeClr val="tx1">
                  <a:lumMod val="95000"/>
                  <a:lumOff val="5000"/>
                  <a:alpha val="80000"/>
                </a:schemeClr>
              </a:solidFill>
              <a:latin typeface="+mj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02487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2953FD7-F17A-4D8D-8237-93E8D5671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715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F7422F06-6017-4361-8872-E0E2CEB20B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48614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70628E-F2C6-4375-899F-9E1DFCB05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601" y="643467"/>
            <a:ext cx="2561709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80000"/>
              </a:lnSpc>
            </a:pPr>
            <a:r>
              <a:rPr lang="en-US" sz="5000" kern="1200" cap="all" spc="100" baseline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IST659 Takeaways Important to This Course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68404A-9254-4BCD-8108-24CDB3071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358953" y="6465963"/>
            <a:ext cx="4426094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kern="1200" cap="all" baseline="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t>School of Information Studies | Syracuse University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6FB97B-90F9-46A5-BB62-7E02C4110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7999" y="6470704"/>
            <a:ext cx="730251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z="1000" kern="12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rPr>
              <a:pPr>
                <a:spcAft>
                  <a:spcPts val="600"/>
                </a:spcAft>
              </a:pPr>
              <a:t>9</a:t>
            </a:fld>
            <a:endParaRPr lang="en-US" sz="1000" kern="1200" dirty="0">
              <a:solidFill>
                <a:schemeClr val="tx1">
                  <a:lumMod val="95000"/>
                  <a:lumOff val="5000"/>
                </a:schemeClr>
              </a:solidFill>
              <a:latin typeface="+mj-lt"/>
              <a:ea typeface="+mn-ea"/>
              <a:cs typeface="+mn-cs"/>
            </a:endParaRP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5CBD6150-5420-48BF-87A5-18E0898A8C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3559197"/>
              </p:ext>
            </p:extLst>
          </p:nvPr>
        </p:nvGraphicFramePr>
        <p:xfrm>
          <a:off x="4202906" y="954088"/>
          <a:ext cx="4231481" cy="49212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41911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3_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B7E2D54996154BAD182CF7C3D0ED8C" ma:contentTypeVersion="14" ma:contentTypeDescription="Create a new document." ma:contentTypeScope="" ma:versionID="2f0573496a7c33abd0ef7aae23f51c87">
  <xsd:schema xmlns:xsd="http://www.w3.org/2001/XMLSchema" xmlns:xs="http://www.w3.org/2001/XMLSchema" xmlns:p="http://schemas.microsoft.com/office/2006/metadata/properties" xmlns:ns2="73182966-727e-45ce-9c91-2c19134657b7" xmlns:ns3="cf8d3012-2bc6-414f-84ad-d2c8f684deb7" targetNamespace="http://schemas.microsoft.com/office/2006/metadata/properties" ma:root="true" ma:fieldsID="e3606357387a531c4f627c9c857dda96" ns2:_="" ns3:_="">
    <xsd:import namespace="73182966-727e-45ce-9c91-2c19134657b7"/>
    <xsd:import namespace="cf8d3012-2bc6-414f-84ad-d2c8f684de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_x0066_m22" minOccurs="0"/>
                <xsd:element ref="ns3:MediaServiceLoca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3182966-727e-45ce-9c91-2c19134657b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8d3012-2bc6-414f-84ad-d2c8f684deb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_x0066_m22" ma:index="19" nillable="true" ma:displayName="Person or Group" ma:list="UserInfo" ma:internalName="_x0066_m22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066_m22 xmlns="cf8d3012-2bc6-414f-84ad-d2c8f684deb7">
      <UserInfo>
        <DisplayName/>
        <AccountId xsi:nil="true"/>
        <AccountType/>
      </UserInfo>
    </_x0066_m22>
  </documentManagement>
</p:properties>
</file>

<file path=customXml/itemProps1.xml><?xml version="1.0" encoding="utf-8"?>
<ds:datastoreItem xmlns:ds="http://schemas.openxmlformats.org/officeDocument/2006/customXml" ds:itemID="{F0FBE800-887B-4E12-AEAE-21FE96B54DB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7CECF96-A270-4AD2-932E-973A9C435A8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3182966-727e-45ce-9c91-2c19134657b7"/>
    <ds:schemaRef ds:uri="cf8d3012-2bc6-414f-84ad-d2c8f684de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AF5405E-2980-44C8-AEAC-C0BBD6B75733}">
  <ds:schemaRefs>
    <ds:schemaRef ds:uri="http://schemas.microsoft.com/office/2006/metadata/properties"/>
    <ds:schemaRef ds:uri="http://schemas.microsoft.com/office/infopath/2007/PartnerControls"/>
    <ds:schemaRef ds:uri="cf8d3012-2bc6-414f-84ad-d2c8f684deb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583</Words>
  <Application>Microsoft Office PowerPoint</Application>
  <PresentationFormat>On-screen Show (4:3)</PresentationFormat>
  <Paragraphs>110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Wingdings</vt:lpstr>
      <vt:lpstr>Sherman Sans Book</vt:lpstr>
      <vt:lpstr>Tw Cen MT Condensed</vt:lpstr>
      <vt:lpstr>Tw Cen MT</vt:lpstr>
      <vt:lpstr>Wingdings 3</vt:lpstr>
      <vt:lpstr>Calibri</vt:lpstr>
      <vt:lpstr>Sherman Serif Book</vt:lpstr>
      <vt:lpstr>3_Integral</vt:lpstr>
      <vt:lpstr>IST769 Advanced Big Data Management</vt:lpstr>
      <vt:lpstr>Agenda</vt:lpstr>
      <vt:lpstr>Intro,  Blackboard &amp; Syllabus</vt:lpstr>
      <vt:lpstr>What Happens in Class?</vt:lpstr>
      <vt:lpstr>Homework</vt:lpstr>
      <vt:lpstr>Ice Breaker Activity</vt:lpstr>
      <vt:lpstr>Let’s Break the Ice</vt:lpstr>
      <vt:lpstr>IST659 Review</vt:lpstr>
      <vt:lpstr>IST659 Takeaways Important to This Course</vt:lpstr>
      <vt:lpstr>SQL Operations</vt:lpstr>
      <vt:lpstr>Indexing</vt:lpstr>
      <vt:lpstr>Transactions</vt:lpstr>
      <vt:lpstr>Database Applications</vt:lpstr>
      <vt:lpstr>Course Setups</vt:lpstr>
      <vt:lpstr>GET SETUP FOR IST769</vt:lpstr>
      <vt:lpstr>Demo</vt:lpstr>
      <vt:lpstr>Summary Docker Concepts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IST769 Advanced Big Data Management</dc:title>
  <dc:creator>Michael A Fudge Jr</dc:creator>
  <cp:lastModifiedBy>Michael A Fudge Jr</cp:lastModifiedBy>
  <cp:revision>19</cp:revision>
  <dcterms:created xsi:type="dcterms:W3CDTF">2020-01-09T14:40:27Z</dcterms:created>
  <dcterms:modified xsi:type="dcterms:W3CDTF">2021-08-20T16:36:45Z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0x010100E6B7E2D54996154BAD182CF7C3D0ED8C</vt:lpwstr>
  </property>
</Properties>
</file>